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3"/>
    <p:restoredTop sz="74493"/>
  </p:normalViewPr>
  <p:slideViewPr>
    <p:cSldViewPr snapToGrid="0" snapToObjects="1">
      <p:cViewPr varScale="1">
        <p:scale>
          <a:sx n="115" d="100"/>
          <a:sy n="115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注意</a:t>
            </a:r>
            <a:r>
              <a:rPr lang="en-US" altLang="zh-CN" dirty="0" smtClean="0">
                <a:effectLst/>
              </a:rPr>
              <a:t>web-1 pod</a:t>
            </a:r>
            <a:r>
              <a:rPr lang="zh-CN" altLang="en-US" dirty="0" smtClean="0">
                <a:effectLst/>
              </a:rPr>
              <a:t>必须在</a:t>
            </a:r>
            <a:r>
              <a:rPr lang="en-US" altLang="zh-CN" dirty="0" smtClean="0">
                <a:effectLst/>
              </a:rPr>
              <a:t>web-0 pod</a:t>
            </a:r>
            <a:r>
              <a:rPr lang="zh-CN" altLang="en-US" dirty="0" smtClean="0">
                <a:effectLst/>
              </a:rPr>
              <a:t>启动后才开始启动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13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改变了，名字不会变，所以不要用</a:t>
            </a:r>
            <a:r>
              <a:rPr lang="en-US" altLang="zh-CN" dirty="0" err="1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访问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48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倒序终止，先</a:t>
            </a:r>
            <a:r>
              <a:rPr lang="en-US" altLang="zh-CN" dirty="0" smtClean="0">
                <a:effectLst/>
              </a:rPr>
              <a:t>web4</a:t>
            </a:r>
            <a:r>
              <a:rPr lang="zh-CN" altLang="en-US" dirty="0" smtClean="0">
                <a:effectLst/>
              </a:rPr>
              <a:t>，再</a:t>
            </a:r>
            <a:r>
              <a:rPr lang="en-US" altLang="zh-CN" dirty="0" smtClean="0">
                <a:effectLst/>
              </a:rPr>
              <a:t>web3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31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倒序终止再启动，</a:t>
            </a:r>
            <a:r>
              <a:rPr lang="en-US" altLang="zh-CN" dirty="0" smtClean="0">
                <a:effectLst/>
              </a:rPr>
              <a:t>web2-&gt;web1-&gt;web0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&gt;=3</a:t>
            </a:r>
            <a:r>
              <a:rPr lang="zh-CN" altLang="en-US" dirty="0" smtClean="0">
                <a:effectLst/>
              </a:rPr>
              <a:t>的才更新，所以</a:t>
            </a:r>
            <a:r>
              <a:rPr lang="en-US" altLang="zh-CN" dirty="0" smtClean="0">
                <a:effectLst/>
              </a:rPr>
              <a:t>web2</a:t>
            </a:r>
            <a:r>
              <a:rPr lang="zh-CN" altLang="en-US" dirty="0" smtClean="0">
                <a:effectLst/>
              </a:rPr>
              <a:t>的镜像暂停更新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98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触发</a:t>
            </a:r>
            <a:r>
              <a:rPr lang="en-US" altLang="zh-CN" dirty="0" smtClean="0">
                <a:effectLst/>
              </a:rPr>
              <a:t>web2</a:t>
            </a:r>
            <a:r>
              <a:rPr lang="zh-CN" altLang="en-US" dirty="0" smtClean="0">
                <a:effectLst/>
              </a:rPr>
              <a:t>更新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触发所有更新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9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94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对于一些复杂的</a:t>
            </a:r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，现在更流行用</a:t>
            </a:r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来实现，比如我们之前用的</a:t>
            </a:r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prometheus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9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ook/rook/release-0.9/cluster/examples/kubernetes/mysql.yaml" TargetMode="External"/><Relationship Id="rId4" Type="http://schemas.openxmlformats.org/officeDocument/2006/relationships/hyperlink" Target="https://raw.githubusercontent.com/rook/rook/release-0.9/cluster/examples/kubernetes/wordpress.yaml" TargetMode="External"/><Relationship Id="rId5" Type="http://schemas.openxmlformats.org/officeDocument/2006/relationships/hyperlink" Target="http://52.82.13.34:30645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StatefulSet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24" y="2835604"/>
            <a:ext cx="10554574" cy="3636511"/>
          </a:xfrm>
        </p:spPr>
        <p:txBody>
          <a:bodyPr/>
          <a:lstStyle/>
          <a:p>
            <a:r>
              <a:rPr lang="it-IT" altLang="zh-CN" b="1" dirty="0"/>
              <a:t>cassandra</a:t>
            </a:r>
            <a:r>
              <a:rPr lang="zh-CN" altLang="it-IT" b="1" dirty="0" smtClean="0"/>
              <a:t>集群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每个节点对应的存储都必须和自己的</a:t>
            </a:r>
            <a:r>
              <a:rPr lang="en-US" altLang="zh-CN" b="1" dirty="0"/>
              <a:t>index</a:t>
            </a:r>
            <a:r>
              <a:rPr lang="zh-CN" altLang="en-US" b="1" dirty="0"/>
              <a:t>绑定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Zookeeper</a:t>
            </a:r>
            <a:r>
              <a:rPr lang="zh-CN" altLang="en-US" b="1" dirty="0" smtClean="0"/>
              <a:t>集群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可以并行启动，不用按顺序</a:t>
            </a:r>
            <a:r>
              <a:rPr lang="zh-CN" altLang="en-US" b="1" dirty="0" smtClean="0"/>
              <a:t>启动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利用</a:t>
            </a:r>
            <a:r>
              <a:rPr lang="en-US" altLang="zh-CN" b="1" dirty="0" err="1"/>
              <a:t>podAntiAffinity</a:t>
            </a:r>
            <a:r>
              <a:rPr lang="zh-CN" altLang="en-US" b="1" dirty="0"/>
              <a:t>防止多个</a:t>
            </a:r>
            <a:r>
              <a:rPr lang="en-US" altLang="zh-CN" b="1" dirty="0" err="1"/>
              <a:t>zk</a:t>
            </a:r>
            <a:r>
              <a:rPr lang="en-US" altLang="zh-CN" b="1" dirty="0"/>
              <a:t> pod</a:t>
            </a:r>
            <a:r>
              <a:rPr lang="zh-CN" altLang="en-US" b="1" dirty="0"/>
              <a:t>调度到同一</a:t>
            </a:r>
            <a:r>
              <a:rPr lang="en-US" altLang="zh-CN" b="1" dirty="0"/>
              <a:t>node</a:t>
            </a:r>
            <a:r>
              <a:rPr lang="zh-CN" altLang="en-US" b="1" dirty="0"/>
              <a:t>上，保证高</a:t>
            </a:r>
            <a:r>
              <a:rPr lang="zh-CN" altLang="en-US" b="1" dirty="0" smtClean="0"/>
              <a:t>可用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利用</a:t>
            </a:r>
            <a:r>
              <a:rPr lang="en-US" altLang="zh-CN" b="1" dirty="0" err="1"/>
              <a:t>podDisruptionBudget</a:t>
            </a:r>
            <a:r>
              <a:rPr lang="zh-CN" altLang="en-US" b="1" dirty="0"/>
              <a:t>保证最多只能有几个</a:t>
            </a:r>
            <a:r>
              <a:rPr lang="en-US" altLang="zh-CN" b="1" dirty="0"/>
              <a:t>pod</a:t>
            </a:r>
            <a:r>
              <a:rPr lang="zh-CN" altLang="en-US" b="1" dirty="0"/>
              <a:t>不可用，才继续提供服务。这样可以保证在主动销毁</a:t>
            </a:r>
            <a:r>
              <a:rPr lang="en-US" altLang="zh-CN" b="1" dirty="0"/>
              <a:t>pod</a:t>
            </a:r>
            <a:r>
              <a:rPr lang="zh-CN" altLang="en-US" b="1" dirty="0"/>
              <a:t>时候，不会销毁过多</a:t>
            </a:r>
            <a:r>
              <a:rPr lang="en-US" altLang="zh-CN" b="1" dirty="0"/>
              <a:t>pod</a:t>
            </a:r>
            <a:r>
              <a:rPr lang="zh-CN" altLang="en-US" b="1" dirty="0"/>
              <a:t>，保证服务不中断</a:t>
            </a:r>
          </a:p>
          <a:p>
            <a:pPr lvl="1"/>
            <a:endParaRPr lang="zh-CN" altLang="en-US" b="1" dirty="0"/>
          </a:p>
          <a:p>
            <a:pPr lvl="1"/>
            <a:endParaRPr lang="en-US" altLang="zh-CN" b="1" dirty="0" smtClean="0"/>
          </a:p>
          <a:p>
            <a:pPr lvl="1"/>
            <a:endParaRPr lang="it-IT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6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Statefulset</a:t>
            </a:r>
            <a:r>
              <a:rPr kumimoji="1" lang="zh-CN" altLang="en-US" smtClean="0"/>
              <a:t>示例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Controller-</a:t>
            </a:r>
            <a:r>
              <a:rPr kumimoji="1" lang="en-US" altLang="zh-CN" dirty="0" err="1" smtClean="0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464904"/>
            <a:ext cx="10554574" cy="410817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管理有状态应用，保证每个</a:t>
            </a:r>
            <a:r>
              <a:rPr lang="en-US" altLang="zh-CN" dirty="0"/>
              <a:t>pod</a:t>
            </a:r>
            <a:r>
              <a:rPr lang="zh-CN" altLang="en-US" dirty="0"/>
              <a:t>有唯一标识，用来对应其网络拓扑和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为每一个 </a:t>
            </a:r>
            <a:r>
              <a:rPr lang="en-US" altLang="zh-CN" dirty="0"/>
              <a:t>Pod</a:t>
            </a:r>
            <a:r>
              <a:rPr lang="zh-CN" altLang="en-US" dirty="0"/>
              <a:t>，在 </a:t>
            </a:r>
            <a:r>
              <a:rPr lang="en-US" altLang="zh-CN" dirty="0"/>
              <a:t>DNS </a:t>
            </a:r>
            <a:r>
              <a:rPr lang="zh-CN" altLang="en-US" dirty="0"/>
              <a:t>服务器中生成带有同样编号的 </a:t>
            </a:r>
            <a:r>
              <a:rPr lang="en-US" altLang="zh-CN" dirty="0"/>
              <a:t>DNS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每一个 </a:t>
            </a:r>
            <a:r>
              <a:rPr lang="en-US" altLang="zh-CN" dirty="0"/>
              <a:t>Pod </a:t>
            </a:r>
            <a:r>
              <a:rPr lang="zh-CN" altLang="en-US" dirty="0"/>
              <a:t>分配并创建一个同样编号的 </a:t>
            </a:r>
            <a:r>
              <a:rPr lang="en-US" altLang="zh-CN" dirty="0" smtClean="0"/>
              <a:t>PVC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statefuleset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pods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apply -f all-</a:t>
            </a:r>
            <a:r>
              <a:rPr lang="en-US" altLang="zh-CN" dirty="0" err="1"/>
              <a:t>web.yaml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service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statefulset</a:t>
            </a:r>
            <a:r>
              <a:rPr lang="en-US" altLang="zh-CN" dirty="0"/>
              <a:t> </a:t>
            </a:r>
            <a:r>
              <a:rPr lang="en-US" altLang="zh-CN" dirty="0" smtClean="0"/>
              <a:t>web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2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501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get pods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固定的网络标识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web-$</a:t>
            </a:r>
            <a:r>
              <a:rPr lang="en-US" altLang="zh-CN" dirty="0" err="1"/>
              <a:t>i</a:t>
            </a:r>
            <a:r>
              <a:rPr lang="en-US" altLang="zh-CN" dirty="0"/>
              <a:t> -- </a:t>
            </a:r>
            <a:r>
              <a:rPr lang="en-US" altLang="zh-CN" dirty="0" err="1"/>
              <a:t>sh</a:t>
            </a:r>
            <a:r>
              <a:rPr lang="en-US" altLang="zh-CN" dirty="0"/>
              <a:t> -c 'hostname'; </a:t>
            </a:r>
            <a:r>
              <a:rPr lang="en-US" altLang="zh-CN" dirty="0" smtClean="0"/>
              <a:t>done</a:t>
            </a:r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run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tty</a:t>
            </a:r>
            <a:r>
              <a:rPr lang="en-US" altLang="zh-CN" dirty="0"/>
              <a:t> --image busybox:1.28 </a:t>
            </a:r>
            <a:r>
              <a:rPr lang="en-US" altLang="zh-CN" dirty="0" err="1"/>
              <a:t>dns</a:t>
            </a:r>
            <a:r>
              <a:rPr lang="en-US" altLang="zh-CN" dirty="0"/>
              <a:t>-test --restart=Never --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web-0.nginx</a:t>
            </a:r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web-1.nginx</a:t>
            </a:r>
          </a:p>
          <a:p>
            <a:pPr lvl="1"/>
            <a:r>
              <a:rPr lang="en-US" altLang="zh-CN" dirty="0"/>
              <a:t>exit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pod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pod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run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tty</a:t>
            </a:r>
            <a:r>
              <a:rPr lang="en-US" altLang="zh-CN" dirty="0"/>
              <a:t> --image busybox:1.28 </a:t>
            </a:r>
            <a:r>
              <a:rPr lang="en-US" altLang="zh-CN" dirty="0" err="1"/>
              <a:t>dns</a:t>
            </a:r>
            <a:r>
              <a:rPr lang="en-US" altLang="zh-CN" dirty="0"/>
              <a:t>-test --restart=Never --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9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固定的存储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</a:t>
            </a:r>
            <a:r>
              <a:rPr lang="en-US" altLang="zh-CN" dirty="0" err="1"/>
              <a:t>pvc</a:t>
            </a:r>
            <a:r>
              <a:rPr lang="en-US" altLang="zh-CN" dirty="0"/>
              <a:t>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web-$</a:t>
            </a:r>
            <a:r>
              <a:rPr lang="en-US" altLang="zh-CN" dirty="0" err="1"/>
              <a:t>i</a:t>
            </a:r>
            <a:r>
              <a:rPr lang="en-US" altLang="zh-CN" dirty="0"/>
              <a:t> -- </a:t>
            </a:r>
            <a:r>
              <a:rPr lang="en-US" altLang="zh-CN" dirty="0" err="1"/>
              <a:t>sh</a:t>
            </a:r>
            <a:r>
              <a:rPr lang="en-US" altLang="zh-CN" dirty="0"/>
              <a:t> -c 'echo $(hostname) &gt;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/html/</a:t>
            </a:r>
            <a:r>
              <a:rPr lang="en-US" altLang="zh-CN" dirty="0" err="1"/>
              <a:t>index.html</a:t>
            </a:r>
            <a:r>
              <a:rPr lang="en-US" altLang="zh-CN" dirty="0"/>
              <a:t>'; done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-it web-$</a:t>
            </a:r>
            <a:r>
              <a:rPr lang="en-US" altLang="zh-CN" dirty="0" err="1"/>
              <a:t>i</a:t>
            </a:r>
            <a:r>
              <a:rPr lang="en-US" altLang="zh-CN" dirty="0"/>
              <a:t> -- curl localhost; done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pod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pod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 1; do </a:t>
            </a:r>
            <a:r>
              <a:rPr lang="en-US" altLang="zh-CN" dirty="0" err="1"/>
              <a:t>kubectl</a:t>
            </a:r>
            <a:r>
              <a:rPr lang="en-US" altLang="zh-CN" dirty="0"/>
              <a:t> exec -it web-$</a:t>
            </a:r>
            <a:r>
              <a:rPr lang="en-US" altLang="zh-CN" dirty="0" err="1"/>
              <a:t>i</a:t>
            </a:r>
            <a:r>
              <a:rPr lang="en-US" altLang="zh-CN" dirty="0"/>
              <a:t> -- curl localhost; done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伸缩</a:t>
            </a:r>
            <a:r>
              <a:rPr lang="en-US" altLang="zh-CN" dirty="0" err="1" smtClean="0"/>
              <a:t>statefulset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pods -w -l app=</a:t>
            </a:r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scale </a:t>
            </a:r>
            <a:r>
              <a:rPr lang="en-US" altLang="zh-CN" dirty="0" err="1"/>
              <a:t>sts</a:t>
            </a:r>
            <a:r>
              <a:rPr lang="en-US" altLang="zh-CN" dirty="0"/>
              <a:t> web --replicas=5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 smtClean="0"/>
              <a:t>pvc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sts</a:t>
            </a:r>
            <a:r>
              <a:rPr lang="en-US" altLang="zh-CN" dirty="0"/>
              <a:t> web -p '{"spec":{"replicas":3</a:t>
            </a:r>
            <a:r>
              <a:rPr lang="en-US" altLang="zh-CN" dirty="0" smtClean="0"/>
              <a:t>}}’</a:t>
            </a:r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</a:t>
            </a:r>
            <a:r>
              <a:rPr lang="en-US" altLang="zh-CN" dirty="0" err="1" smtClean="0"/>
              <a:t>pvc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6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779848"/>
            <a:ext cx="10554574" cy="4356933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dirty="0" smtClean="0"/>
              <a:t>更新</a:t>
            </a:r>
            <a:r>
              <a:rPr lang="en-US" altLang="zh-CN" dirty="0" err="1" smtClean="0"/>
              <a:t>statefuleset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--type='</a:t>
            </a:r>
            <a:r>
              <a:rPr lang="en-US" altLang="zh-CN" dirty="0" err="1"/>
              <a:t>json</a:t>
            </a:r>
            <a:r>
              <a:rPr lang="en-US" altLang="zh-CN" dirty="0"/>
              <a:t>' -p='[{"op": "replace", "path": "/spec/template/spec/containers/0/image", "value":"</a:t>
            </a:r>
            <a:r>
              <a:rPr lang="en-US" altLang="zh-CN" dirty="0" err="1"/>
              <a:t>lowyard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-slim</a:t>
            </a:r>
            <a:r>
              <a:rPr lang="en-US" altLang="zh-CN" dirty="0" smtClean="0"/>
              <a:t>"}]’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p in 0 1 2; do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web-$p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}}{{end}}'; echo; done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rollout status </a:t>
            </a:r>
            <a:r>
              <a:rPr lang="en-US" altLang="zh-CN" dirty="0" err="1"/>
              <a:t>sts</a:t>
            </a:r>
            <a:r>
              <a:rPr lang="en-US" altLang="zh-CN" dirty="0"/>
              <a:t>/web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-p '{"spec":{"</a:t>
            </a:r>
            <a:r>
              <a:rPr lang="en-US" altLang="zh-CN" dirty="0" err="1"/>
              <a:t>updateStrategy</a:t>
            </a:r>
            <a:r>
              <a:rPr lang="en-US" altLang="zh-CN" dirty="0"/>
              <a:t>":{"type":"</a:t>
            </a:r>
            <a:r>
              <a:rPr lang="en-US" altLang="zh-CN" dirty="0" err="1"/>
              <a:t>RollingUpdate</a:t>
            </a:r>
            <a:r>
              <a:rPr lang="en-US" altLang="zh-CN" dirty="0"/>
              <a:t>","</a:t>
            </a:r>
            <a:r>
              <a:rPr lang="en-US" altLang="zh-CN" dirty="0" err="1"/>
              <a:t>rollingUpdate</a:t>
            </a:r>
            <a:r>
              <a:rPr lang="en-US" altLang="zh-CN" dirty="0"/>
              <a:t>":{"partition":3}}}}'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--type='</a:t>
            </a:r>
            <a:r>
              <a:rPr lang="en-US" altLang="zh-CN" dirty="0" err="1"/>
              <a:t>json</a:t>
            </a:r>
            <a:r>
              <a:rPr lang="en-US" altLang="zh-CN" dirty="0"/>
              <a:t>' -p='[{"op": "replace", "path": "/spec/template/spec/containers/0/image", "value":"</a:t>
            </a:r>
            <a:r>
              <a:rPr lang="en-US" altLang="zh-CN" dirty="0" err="1"/>
              <a:t>lowyard</a:t>
            </a:r>
            <a:r>
              <a:rPr lang="en-US" altLang="zh-CN" dirty="0"/>
              <a:t>/nginx-slim:0.8"}]'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po</a:t>
            </a:r>
            <a:r>
              <a:rPr lang="en-US" altLang="zh-CN" dirty="0"/>
              <a:t> web-2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web-2 --template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</a:t>
            </a:r>
            <a:r>
              <a:rPr lang="en-US" altLang="zh-CN" dirty="0" smtClean="0"/>
              <a:t>}}’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52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Controller-</a:t>
            </a:r>
            <a:r>
              <a:rPr kumimoji="1" lang="en-US" altLang="zh-CN" dirty="0" err="1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-p '{"spec":{"</a:t>
            </a:r>
            <a:r>
              <a:rPr lang="en-US" altLang="zh-CN" dirty="0" err="1"/>
              <a:t>updateStrategy</a:t>
            </a:r>
            <a:r>
              <a:rPr lang="en-US" altLang="zh-CN" dirty="0"/>
              <a:t>":{"type":"</a:t>
            </a:r>
            <a:r>
              <a:rPr lang="en-US" altLang="zh-CN" dirty="0" err="1"/>
              <a:t>RollingUpdate</a:t>
            </a:r>
            <a:r>
              <a:rPr lang="en-US" altLang="zh-CN" dirty="0"/>
              <a:t>","</a:t>
            </a:r>
            <a:r>
              <a:rPr lang="en-US" altLang="zh-CN" dirty="0" err="1"/>
              <a:t>rollingUpdate</a:t>
            </a:r>
            <a:r>
              <a:rPr lang="en-US" altLang="zh-CN" dirty="0"/>
              <a:t>":{"partition":2}}}}'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web-2 --template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}}{{end}}'</a:t>
            </a:r>
          </a:p>
          <a:p>
            <a:endParaRPr kumimoji="1"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patch </a:t>
            </a:r>
            <a:r>
              <a:rPr lang="en-US" altLang="zh-CN" dirty="0" err="1"/>
              <a:t>statefulset</a:t>
            </a:r>
            <a:r>
              <a:rPr lang="en-US" altLang="zh-CN" dirty="0"/>
              <a:t> web -p '{"spec":{"</a:t>
            </a:r>
            <a:r>
              <a:rPr lang="en-US" altLang="zh-CN" dirty="0" err="1"/>
              <a:t>updateStrategy</a:t>
            </a:r>
            <a:r>
              <a:rPr lang="en-US" altLang="zh-CN" dirty="0"/>
              <a:t>":{"type":"</a:t>
            </a:r>
            <a:r>
              <a:rPr lang="en-US" altLang="zh-CN" dirty="0" err="1"/>
              <a:t>RollingUpdate</a:t>
            </a:r>
            <a:r>
              <a:rPr lang="en-US" altLang="zh-CN" dirty="0"/>
              <a:t>","</a:t>
            </a:r>
            <a:r>
              <a:rPr lang="en-US" altLang="zh-CN" dirty="0" err="1"/>
              <a:t>rollingUpdate</a:t>
            </a:r>
            <a:r>
              <a:rPr lang="en-US" altLang="zh-CN" dirty="0"/>
              <a:t>":{"partition":0}}}}'</a:t>
            </a:r>
          </a:p>
          <a:p>
            <a:pPr lvl="1"/>
            <a:r>
              <a:rPr lang="en-US" altLang="zh-CN" dirty="0"/>
              <a:t>for p in 0 1 2; do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web-$p --template '{{range $</a:t>
            </a:r>
            <a:r>
              <a:rPr lang="en-US" altLang="zh-CN" dirty="0" err="1"/>
              <a:t>i</a:t>
            </a:r>
            <a:r>
              <a:rPr lang="en-US" altLang="zh-CN" dirty="0"/>
              <a:t>, $c := .</a:t>
            </a:r>
            <a:r>
              <a:rPr lang="en-US" altLang="zh-CN" dirty="0" err="1"/>
              <a:t>spec.containers</a:t>
            </a:r>
            <a:r>
              <a:rPr lang="en-US" altLang="zh-CN" dirty="0"/>
              <a:t>}}{{$</a:t>
            </a:r>
            <a:r>
              <a:rPr lang="en-US" altLang="zh-CN" dirty="0" err="1"/>
              <a:t>c.image</a:t>
            </a:r>
            <a:r>
              <a:rPr lang="en-US" altLang="zh-CN" dirty="0"/>
              <a:t>}}{{end}}'; echo; done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删除</a:t>
            </a:r>
            <a:r>
              <a:rPr kumimoji="1" lang="en-US" altLang="zh-CN" dirty="0" err="1" smtClean="0"/>
              <a:t>statefulset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statefulset</a:t>
            </a:r>
            <a:r>
              <a:rPr lang="en-US" altLang="zh-CN" dirty="0"/>
              <a:t> web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delete service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39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Wordpress&amp;mysql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57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3"/>
              </a:rPr>
              <a:t>https://raw.githubusercontent.com/rook/rook/release-0.9/cluster/examples/kubernetes/mysql.yaml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u="sng" dirty="0">
                <a:hlinkClick r:id="rId4"/>
              </a:rPr>
              <a:t>https://raw.githubusercontent.com/rook/rook/release-0.9/cluster/examples/kubernetes/wordpress.yaml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pvc</a:t>
            </a:r>
            <a:endParaRPr lang="en-US" altLang="zh-CN" dirty="0"/>
          </a:p>
          <a:p>
            <a:r>
              <a:rPr lang="en-US" altLang="zh-CN" b="1" dirty="0" err="1"/>
              <a:t>kubectl</a:t>
            </a:r>
            <a:r>
              <a:rPr lang="en-US" altLang="zh-CN" b="1" dirty="0"/>
              <a:t> get pods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</a:t>
            </a:r>
            <a:r>
              <a:rPr lang="en-US" altLang="zh-CN" dirty="0" err="1"/>
              <a:t>wordpress</a:t>
            </a:r>
            <a:endParaRPr lang="en-US" altLang="zh-CN" dirty="0"/>
          </a:p>
          <a:p>
            <a:r>
              <a:rPr lang="de-DE" altLang="zh-CN" u="sng" dirty="0">
                <a:hlinkClick r:id="rId5"/>
              </a:rPr>
              <a:t>http://</a:t>
            </a:r>
            <a:r>
              <a:rPr lang="de-DE" altLang="zh-CN" u="sng" dirty="0" smtClean="0">
                <a:hlinkClick r:id="rId5"/>
              </a:rPr>
              <a:t>52.82.13.34:30645</a:t>
            </a:r>
            <a:endParaRPr lang="de-DE" altLang="zh-CN" u="sng" dirty="0" smtClean="0"/>
          </a:p>
          <a:p>
            <a:endParaRPr lang="de-DE" altLang="zh-CN" u="sng" dirty="0"/>
          </a:p>
          <a:p>
            <a:r>
              <a:rPr lang="de-DE" altLang="zh-CN" dirty="0" err="1"/>
              <a:t>kubectl</a:t>
            </a:r>
            <a:r>
              <a:rPr lang="de-DE" altLang="zh-CN" dirty="0"/>
              <a:t> </a:t>
            </a:r>
            <a:r>
              <a:rPr lang="de-DE" altLang="zh-CN" dirty="0" err="1"/>
              <a:t>delete</a:t>
            </a:r>
            <a:r>
              <a:rPr lang="de-DE" altLang="zh-CN" dirty="0"/>
              <a:t> -f </a:t>
            </a:r>
            <a:r>
              <a:rPr lang="de-DE" altLang="zh-CN" u="sng" dirty="0">
                <a:hlinkClick r:id="rId4"/>
              </a:rPr>
              <a:t>https://raw.githubusercontent.com/rook/rook/release-0.9/cluster/examples/kubernetes/wordpress.yaml</a:t>
            </a:r>
            <a:r>
              <a:rPr lang="de-DE" altLang="zh-CN" dirty="0"/>
              <a:t> </a:t>
            </a:r>
            <a:endParaRPr lang="de-DE" altLang="zh-CN" dirty="0" smtClean="0"/>
          </a:p>
          <a:p>
            <a:r>
              <a:rPr lang="de-DE" altLang="zh-CN" dirty="0" err="1" smtClean="0"/>
              <a:t>kubectl</a:t>
            </a:r>
            <a:r>
              <a:rPr lang="de-DE" altLang="zh-CN" dirty="0" smtClean="0"/>
              <a:t> </a:t>
            </a:r>
            <a:r>
              <a:rPr lang="de-DE" altLang="zh-CN" dirty="0" err="1"/>
              <a:t>delete</a:t>
            </a:r>
            <a:r>
              <a:rPr lang="de-DE" altLang="zh-CN" dirty="0"/>
              <a:t> -f </a:t>
            </a:r>
            <a:r>
              <a:rPr lang="de-DE" altLang="zh-CN" u="sng" dirty="0">
                <a:hlinkClick r:id="rId3"/>
              </a:rPr>
              <a:t>https://raw.githubusercontent.com/rook/rook/release-0.9/cluster/examples/kubernetes/mysql.yaml</a:t>
            </a:r>
            <a:endParaRPr lang="de-DE" altLang="zh-CN" dirty="0"/>
          </a:p>
          <a:p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174642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3304</TotalTime>
  <Words>756</Words>
  <Application>Microsoft Macintosh PowerPoint</Application>
  <PresentationFormat>宽屏</PresentationFormat>
  <Paragraphs>106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Controller-statefulset</vt:lpstr>
      <vt:lpstr>Controller-statefulset</vt:lpstr>
      <vt:lpstr>Controller-statefulset</vt:lpstr>
      <vt:lpstr>Controller-statefulset</vt:lpstr>
      <vt:lpstr>Controller-statefulset</vt:lpstr>
      <vt:lpstr>Controller-statefulset</vt:lpstr>
      <vt:lpstr>Example: Wordpress&amp;mysql</vt:lpstr>
      <vt:lpstr>Example: others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437</cp:revision>
  <dcterms:created xsi:type="dcterms:W3CDTF">2019-05-05T09:16:52Z</dcterms:created>
  <dcterms:modified xsi:type="dcterms:W3CDTF">2019-06-23T00:58:28Z</dcterms:modified>
</cp:coreProperties>
</file>