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8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/>
    <p:restoredTop sz="74501"/>
  </p:normalViewPr>
  <p:slideViewPr>
    <p:cSldViewPr snapToGrid="0" snapToObjects="1">
      <p:cViewPr varScale="1">
        <p:scale>
          <a:sx n="96" d="100"/>
          <a:sy n="96" d="100"/>
        </p:scale>
        <p:origin x="1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监控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Service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Ingress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28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3379</TotalTime>
  <Words>4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Century Gothic</vt:lpstr>
      <vt:lpstr>DengXian</vt:lpstr>
      <vt:lpstr>Wingdings 2</vt:lpstr>
      <vt:lpstr>宋体</vt:lpstr>
      <vt:lpstr>引用</vt:lpstr>
      <vt:lpstr>PowerPoint 演示文稿</vt:lpstr>
      <vt:lpstr>Agenda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473</cp:revision>
  <dcterms:created xsi:type="dcterms:W3CDTF">2019-05-05T09:16:52Z</dcterms:created>
  <dcterms:modified xsi:type="dcterms:W3CDTF">2019-06-23T02:15:05Z</dcterms:modified>
</cp:coreProperties>
</file>