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66112" autoAdjust="0"/>
  </p:normalViewPr>
  <p:slideViewPr>
    <p:cSldViewPr snapToGrid="0" snapToObjects="1">
      <p:cViewPr varScale="1">
        <p:scale>
          <a:sx n="84" d="100"/>
          <a:sy n="84" d="100"/>
        </p:scale>
        <p:origin x="2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citadel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47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5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073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59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04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scope header</a:t>
            </a:r>
            <a:r>
              <a:rPr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054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122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6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86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77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2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51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44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89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32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istio/istio/release-1.2/samples/bookinfo/platform/kube/rbac/rbac-config-ON.yaml" TargetMode="External"/><Relationship Id="rId4" Type="http://schemas.openxmlformats.org/officeDocument/2006/relationships/hyperlink" Target="https://raw.githubusercontent.com/istio/istio/release-1.2/samples/bookinfo/platform/kube/rbac/namespace-policy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52.82.45.173:31380/productp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52.82.45.173:31380/productpage" TargetMode="External"/><Relationship Id="rId4" Type="http://schemas.openxmlformats.org/officeDocument/2006/relationships/hyperlink" Target="https://raw.githubusercontent.com/istio/istio/release-1.2/samples/bookinfo/platform/kube/rbac/details-reviews-policy.yaml" TargetMode="External"/><Relationship Id="rId5" Type="http://schemas.openxmlformats.org/officeDocument/2006/relationships/hyperlink" Target="https://raw.githubusercontent.com/istio/istio/release-1.2/samples/bookinfo/platform/kube/rbac/ratings-policy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istio/istio/release-1.2/samples/bookinfo/platform/kube/rbac/productpage-policy.ya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istio/istio/release-1.2/samples/bookinfo/platform/kube/rbac/rbac-config-ON.ya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52.82.45.173:31380/productpage" TargetMode="External"/><Relationship Id="rId4" Type="http://schemas.openxmlformats.org/officeDocument/2006/relationships/hyperlink" Target="https://raw.githubusercontent.com/istio/istio/release-1.2/samples/bookinfo/platform/kube/rbac/mongodb-policy.yaml" TargetMode="External"/><Relationship Id="rId5" Type="http://schemas.openxmlformats.org/officeDocument/2006/relationships/hyperlink" Target="https://raw.githubusercontent.com/istio/istio/release-1.2/samples/bookinfo/platform/kube/rbac/rbac-config-on-mongodb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istio/istio/release-1.2/samples/httpbin/httpbin.yaml" TargetMode="External"/><Relationship Id="rId4" Type="http://schemas.openxmlformats.org/officeDocument/2006/relationships/hyperlink" Target="https://raw.githubusercontent.com/istio/istio/release-1.2/samples/sleep/sleep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安全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41" y="1052906"/>
            <a:ext cx="9522719" cy="3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认证</a:t>
            </a:r>
            <a:r>
              <a:rPr kumimoji="1" lang="en-US" altLang="zh-CN" dirty="0" smtClean="0"/>
              <a:t>-Service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</a:t>
            </a:r>
            <a:r>
              <a:rPr lang="en-US" altLang="zh-CN" dirty="0"/>
              <a:t>-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</a:t>
            </a:r>
            <a:r>
              <a:rPr lang="zh-CN" altLang="en-US" dirty="0" smtClean="0"/>
              <a:t> </a:t>
            </a:r>
            <a:r>
              <a:rPr lang="en-US" altLang="zh-CN" dirty="0" smtClean="0"/>
              <a:t>-f </a:t>
            </a:r>
            <a:r>
              <a:rPr lang="en-US" altLang="zh-CN" dirty="0"/>
              <a:t>p-</a:t>
            </a:r>
            <a:r>
              <a:rPr lang="en-US" altLang="zh-CN" dirty="0" err="1"/>
              <a:t>httpbin.yaml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apply</a:t>
            </a:r>
            <a:r>
              <a:rPr lang="en-US" altLang="zh-CN" dirty="0"/>
              <a:t> -n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en-US" altLang="zh-CN" dirty="0" smtClean="0"/>
              <a:t> </a:t>
            </a:r>
            <a:r>
              <a:rPr lang="en-US" altLang="zh-CN" dirty="0"/>
              <a:t>-f </a:t>
            </a:r>
            <a:r>
              <a:rPr lang="en-US" altLang="zh-CN" dirty="0" err="1"/>
              <a:t>dr-httpbin.yaml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//</a:t>
            </a:r>
            <a:r>
              <a:rPr lang="en-US" altLang="zh-CN" dirty="0" err="1"/>
              <a:t>sleep.legacy</a:t>
            </a:r>
            <a:r>
              <a:rPr lang="en-US" altLang="zh-CN" dirty="0"/>
              <a:t> to </a:t>
            </a:r>
            <a:r>
              <a:rPr lang="en-US" altLang="zh-CN" dirty="0" err="1"/>
              <a:t>httpbin.foo</a:t>
            </a:r>
            <a:r>
              <a:rPr lang="en-US" altLang="zh-CN" dirty="0"/>
              <a:t> &amp; </a:t>
            </a:r>
            <a:r>
              <a:rPr lang="en-US" altLang="zh-CN" dirty="0" err="1"/>
              <a:t>sleep.legacy</a:t>
            </a:r>
            <a:r>
              <a:rPr lang="en-US" altLang="zh-CN" dirty="0"/>
              <a:t> to </a:t>
            </a:r>
            <a:r>
              <a:rPr lang="en-US" altLang="zh-CN" dirty="0" err="1"/>
              <a:t>httpbin.bar</a:t>
            </a:r>
            <a:r>
              <a:rPr lang="en-US" altLang="zh-CN" dirty="0"/>
              <a:t> fail</a:t>
            </a:r>
          </a:p>
          <a:p>
            <a:r>
              <a:rPr lang="en-US" altLang="zh-CN" dirty="0"/>
              <a:t>for from in "foo" "bar" "legacy"; do for to in "foo" "bar" "legacy"; do </a:t>
            </a:r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${from}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${from} -- curl "http://</a:t>
            </a:r>
            <a:r>
              <a:rPr lang="en-US" altLang="zh-CN" dirty="0" err="1"/>
              <a:t>httpbin</a:t>
            </a:r>
            <a:r>
              <a:rPr lang="en-US" altLang="zh-CN" dirty="0"/>
              <a:t>.${to}:8000/</a:t>
            </a:r>
            <a:r>
              <a:rPr lang="en-US" altLang="zh-CN" dirty="0" err="1"/>
              <a:t>ip</a:t>
            </a:r>
            <a:r>
              <a:rPr lang="en-US" altLang="zh-CN" dirty="0"/>
              <a:t>" -s -o /dev/null -w "sleep.${from} to </a:t>
            </a:r>
            <a:r>
              <a:rPr lang="en-US" altLang="zh-CN" dirty="0" err="1"/>
              <a:t>httpbin</a:t>
            </a:r>
            <a:r>
              <a:rPr lang="en-US" altLang="zh-CN" dirty="0"/>
              <a:t>.${to}: %{</a:t>
            </a:r>
            <a:r>
              <a:rPr lang="en-US" altLang="zh-CN" dirty="0" err="1"/>
              <a:t>http_code</a:t>
            </a:r>
            <a:r>
              <a:rPr lang="en-US" altLang="zh-CN" dirty="0"/>
              <a:t>}\n"; done; done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846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认证</a:t>
            </a:r>
            <a:r>
              <a:rPr kumimoji="1" lang="en-US" altLang="zh-CN" dirty="0" smtClean="0"/>
              <a:t>-Service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en-US" altLang="zh-CN" dirty="0" smtClean="0"/>
              <a:t>apply</a:t>
            </a:r>
            <a:r>
              <a:rPr lang="en-US" altLang="zh-CN" dirty="0"/>
              <a:t> -n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en-US" altLang="zh-CN" dirty="0" smtClean="0"/>
              <a:t> </a:t>
            </a:r>
            <a:r>
              <a:rPr lang="en-US" altLang="zh-CN" dirty="0"/>
              <a:t>-f p-</a:t>
            </a:r>
            <a:r>
              <a:rPr lang="en-US" altLang="zh-CN" dirty="0" err="1"/>
              <a:t>httpbin</a:t>
            </a:r>
            <a:r>
              <a:rPr lang="en-US" altLang="zh-CN" dirty="0"/>
              <a:t>-</a:t>
            </a:r>
            <a:r>
              <a:rPr lang="en-US" altLang="zh-CN" dirty="0" err="1"/>
              <a:t>port.yaml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apply</a:t>
            </a:r>
            <a:r>
              <a:rPr lang="en-US" altLang="zh-CN" dirty="0"/>
              <a:t> -n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en-US" altLang="zh-CN" dirty="0" smtClean="0"/>
              <a:t> </a:t>
            </a:r>
            <a:r>
              <a:rPr lang="en-US" altLang="zh-CN" dirty="0"/>
              <a:t>-f </a:t>
            </a:r>
            <a:r>
              <a:rPr lang="en-US" altLang="zh-CN" dirty="0" err="1"/>
              <a:t>dr-httpbin-port.yaml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//</a:t>
            </a:r>
            <a:r>
              <a:rPr lang="en-US" altLang="zh-CN" i="1" dirty="0" err="1"/>
              <a:t>sleep.legacy</a:t>
            </a:r>
            <a:r>
              <a:rPr lang="en-US" altLang="zh-CN" i="1" dirty="0"/>
              <a:t> to </a:t>
            </a:r>
            <a:r>
              <a:rPr lang="en-US" altLang="zh-CN" i="1" dirty="0" err="1"/>
              <a:t>httpbin.foo</a:t>
            </a:r>
            <a:r>
              <a:rPr lang="en-US" altLang="zh-CN" dirty="0"/>
              <a:t> fail</a:t>
            </a:r>
            <a:endParaRPr lang="en-US" altLang="zh-CN" dirty="0"/>
          </a:p>
          <a:p>
            <a:r>
              <a:rPr lang="en-US" altLang="zh-CN" dirty="0"/>
              <a:t>for from in "foo" "bar" "legacy"; do for to in "foo" "bar" "legacy"; do </a:t>
            </a:r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${from}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${from} -- curl "http://</a:t>
            </a:r>
            <a:r>
              <a:rPr lang="en-US" altLang="zh-CN" dirty="0" err="1"/>
              <a:t>httpbin</a:t>
            </a:r>
            <a:r>
              <a:rPr lang="en-US" altLang="zh-CN" dirty="0"/>
              <a:t>.${to}:8000/</a:t>
            </a:r>
            <a:r>
              <a:rPr lang="en-US" altLang="zh-CN" dirty="0" err="1"/>
              <a:t>ip</a:t>
            </a:r>
            <a:r>
              <a:rPr lang="en-US" altLang="zh-CN" dirty="0"/>
              <a:t>" -s -o /dev/null -w "sleep.${from} to </a:t>
            </a:r>
            <a:r>
              <a:rPr lang="en-US" altLang="zh-CN" dirty="0" err="1"/>
              <a:t>httpbin</a:t>
            </a:r>
            <a:r>
              <a:rPr lang="en-US" altLang="zh-CN" dirty="0"/>
              <a:t>.${to}: %{</a:t>
            </a:r>
            <a:r>
              <a:rPr lang="en-US" altLang="zh-CN" dirty="0" err="1"/>
              <a:t>http_code</a:t>
            </a:r>
            <a:r>
              <a:rPr lang="en-US" altLang="zh-CN" dirty="0"/>
              <a:t>}\n"; done; done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90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认证</a:t>
            </a:r>
            <a:r>
              <a:rPr kumimoji="1" lang="en-US" altLang="zh-CN" dirty="0" smtClean="0"/>
              <a:t>-Service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en-US" altLang="zh-CN" dirty="0" smtClean="0"/>
              <a:t>apply</a:t>
            </a:r>
            <a:r>
              <a:rPr lang="en-US" altLang="zh-CN" dirty="0"/>
              <a:t> -n</a:t>
            </a:r>
            <a:r>
              <a:rPr lang="zh-CN" altLang="en-US" dirty="0"/>
              <a:t> </a:t>
            </a:r>
            <a:r>
              <a:rPr lang="en-US" altLang="zh-CN" dirty="0" smtClean="0"/>
              <a:t>foo </a:t>
            </a:r>
            <a:r>
              <a:rPr lang="en-US" altLang="zh-CN" dirty="0"/>
              <a:t>-f p-overwrite-</a:t>
            </a:r>
            <a:r>
              <a:rPr lang="en-US" altLang="zh-CN" dirty="0" err="1"/>
              <a:t>example.yaml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apply</a:t>
            </a:r>
            <a:r>
              <a:rPr lang="en-US" altLang="zh-CN" dirty="0"/>
              <a:t> -n</a:t>
            </a:r>
            <a:r>
              <a:rPr lang="zh-CN" altLang="en-US" dirty="0"/>
              <a:t> </a:t>
            </a:r>
            <a:r>
              <a:rPr lang="en-US" altLang="zh-CN" dirty="0"/>
              <a:t>foo </a:t>
            </a:r>
            <a:r>
              <a:rPr lang="en-US" altLang="zh-CN" dirty="0" smtClean="0"/>
              <a:t> </a:t>
            </a:r>
            <a:r>
              <a:rPr lang="en-US" altLang="zh-CN" dirty="0"/>
              <a:t>-f </a:t>
            </a:r>
            <a:r>
              <a:rPr lang="en-US" altLang="zh-CN" dirty="0" err="1"/>
              <a:t>dr</a:t>
            </a:r>
            <a:r>
              <a:rPr lang="en-US" altLang="zh-CN" dirty="0"/>
              <a:t>-overwrite-</a:t>
            </a:r>
            <a:r>
              <a:rPr lang="en-US" altLang="zh-CN" dirty="0" err="1"/>
              <a:t>example.yaml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for from in "foo" "bar" "legacy"; do for to in "foo" "bar" "legacy"; do </a:t>
            </a:r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${from}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${from} -- curl "http://</a:t>
            </a:r>
            <a:r>
              <a:rPr lang="en-US" altLang="zh-CN" dirty="0" err="1"/>
              <a:t>httpbin</a:t>
            </a:r>
            <a:r>
              <a:rPr lang="en-US" altLang="zh-CN" dirty="0"/>
              <a:t>.${to}:8000/</a:t>
            </a:r>
            <a:r>
              <a:rPr lang="en-US" altLang="zh-CN" dirty="0" err="1"/>
              <a:t>ip</a:t>
            </a:r>
            <a:r>
              <a:rPr lang="en-US" altLang="zh-CN" dirty="0"/>
              <a:t>" -s -o /dev/null -w "sleep.${from} to </a:t>
            </a:r>
            <a:r>
              <a:rPr lang="en-US" altLang="zh-CN" dirty="0" err="1"/>
              <a:t>httpbin</a:t>
            </a:r>
            <a:r>
              <a:rPr lang="en-US" altLang="zh-CN" dirty="0"/>
              <a:t>.${to}: %{</a:t>
            </a:r>
            <a:r>
              <a:rPr lang="en-US" altLang="zh-CN" dirty="0" err="1"/>
              <a:t>http_code</a:t>
            </a:r>
            <a:r>
              <a:rPr lang="en-US" altLang="zh-CN" dirty="0"/>
              <a:t>}\n"; done; done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84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认证</a:t>
            </a:r>
            <a:r>
              <a:rPr kumimoji="1" lang="en-US" altLang="zh-CN" dirty="0"/>
              <a:t>-Service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delete policy default overwrite-example -n foo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policy </a:t>
            </a:r>
            <a:r>
              <a:rPr lang="en-US" altLang="zh-CN" dirty="0" err="1"/>
              <a:t>httpbin</a:t>
            </a:r>
            <a:r>
              <a:rPr lang="en-US" altLang="zh-CN" dirty="0"/>
              <a:t> -n bar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destinationrules</a:t>
            </a:r>
            <a:r>
              <a:rPr lang="en-US" altLang="zh-CN" dirty="0"/>
              <a:t> default overwrite-example -n foo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destinationrules</a:t>
            </a:r>
            <a:r>
              <a:rPr lang="en-US" altLang="zh-CN" dirty="0"/>
              <a:t> </a:t>
            </a:r>
            <a:r>
              <a:rPr lang="en-US" altLang="zh-CN" dirty="0" err="1"/>
              <a:t>httpbin</a:t>
            </a:r>
            <a:r>
              <a:rPr lang="en-US" altLang="zh-CN" dirty="0"/>
              <a:t> -n </a:t>
            </a:r>
            <a:r>
              <a:rPr lang="en-US" altLang="zh-CN" dirty="0" smtClean="0"/>
              <a:t>bar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200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认证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终端用户</a:t>
            </a:r>
            <a:r>
              <a:rPr kumimoji="1" lang="en-US" altLang="zh-CN" dirty="0" smtClean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 smtClean="0"/>
              <a:t>gw-httpbin-gateway.yaml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vs-</a:t>
            </a:r>
            <a:r>
              <a:rPr lang="en-US" altLang="zh-CN" dirty="0" err="1" smtClean="0"/>
              <a:t>httpbin.yaml</a:t>
            </a:r>
            <a:endParaRPr lang="en-US" altLang="zh-CN" dirty="0" smtClean="0"/>
          </a:p>
          <a:p>
            <a:r>
              <a:rPr lang="en-US" altLang="zh-CN" dirty="0"/>
              <a:t>export INGRESS_HOST=$(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po</a:t>
            </a:r>
            <a:r>
              <a:rPr lang="en-US" altLang="zh-CN" dirty="0"/>
              <a:t> -l </a:t>
            </a:r>
            <a:r>
              <a:rPr lang="en-US" altLang="zh-CN" dirty="0" err="1"/>
              <a:t>istio</a:t>
            </a:r>
            <a:r>
              <a:rPr lang="en-US" altLang="zh-CN" dirty="0"/>
              <a:t>=</a:t>
            </a:r>
            <a:r>
              <a:rPr lang="en-US" altLang="zh-CN" dirty="0" err="1"/>
              <a:t>ingressgateway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-o </a:t>
            </a:r>
            <a:r>
              <a:rPr lang="en-US" altLang="zh-CN" dirty="0" err="1"/>
              <a:t>jsonpath</a:t>
            </a:r>
            <a:r>
              <a:rPr lang="en-US" altLang="zh-CN" dirty="0"/>
              <a:t>='{.items[0].</a:t>
            </a:r>
            <a:r>
              <a:rPr lang="en-US" altLang="zh-CN" dirty="0" err="1"/>
              <a:t>status.hostIP</a:t>
            </a:r>
            <a:r>
              <a:rPr lang="en-US" altLang="zh-CN" dirty="0"/>
              <a:t>}') </a:t>
            </a:r>
          </a:p>
          <a:p>
            <a:r>
              <a:rPr lang="en-US" altLang="zh-CN" dirty="0"/>
              <a:t>export INGRESS_PORT=$(</a:t>
            </a:r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service </a:t>
            </a:r>
            <a:r>
              <a:rPr lang="en-US" altLang="zh-CN" dirty="0" err="1"/>
              <a:t>istio-ingressgateway</a:t>
            </a:r>
            <a:r>
              <a:rPr lang="en-US" altLang="zh-CN" dirty="0"/>
              <a:t> -o </a:t>
            </a:r>
            <a:r>
              <a:rPr lang="en-US" altLang="zh-CN" dirty="0" err="1"/>
              <a:t>jsonpath</a:t>
            </a:r>
            <a:r>
              <a:rPr lang="en-US" altLang="zh-CN" dirty="0"/>
              <a:t>='{.</a:t>
            </a:r>
            <a:r>
              <a:rPr lang="en-US" altLang="zh-CN" dirty="0" err="1"/>
              <a:t>spec.ports</a:t>
            </a:r>
            <a:r>
              <a:rPr lang="en-US" altLang="zh-CN" dirty="0"/>
              <a:t>[?(@.name=="http2")].</a:t>
            </a:r>
            <a:r>
              <a:rPr lang="en-US" altLang="zh-CN" dirty="0" err="1"/>
              <a:t>nodePort</a:t>
            </a:r>
            <a:r>
              <a:rPr lang="en-US" altLang="zh-CN" dirty="0"/>
              <a:t>}') </a:t>
            </a:r>
          </a:p>
          <a:p>
            <a:r>
              <a:rPr lang="en-US" altLang="zh-CN" dirty="0"/>
              <a:t>//200</a:t>
            </a:r>
          </a:p>
          <a:p>
            <a:r>
              <a:rPr lang="en-US" altLang="zh-CN" dirty="0"/>
              <a:t>curl $INGRESS_HOST:$INGRESS_PORT/headers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75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认证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终端用户</a:t>
            </a:r>
            <a:r>
              <a:rPr kumimoji="1" lang="en-US" altLang="zh-CN" dirty="0" smtClean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-n foo </a:t>
            </a:r>
            <a:r>
              <a:rPr lang="en-US" altLang="zh-CN" dirty="0"/>
              <a:t>-</a:t>
            </a: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p-</a:t>
            </a:r>
            <a:r>
              <a:rPr lang="en-US" altLang="zh-CN" dirty="0" err="1" smtClean="0"/>
              <a:t>jwt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example.yaml</a:t>
            </a:r>
            <a:endParaRPr lang="en-US" altLang="zh-CN" dirty="0" smtClean="0"/>
          </a:p>
          <a:p>
            <a:r>
              <a:rPr lang="en-US" altLang="zh-CN" dirty="0"/>
              <a:t>//401</a:t>
            </a:r>
            <a:endParaRPr lang="en-US" altLang="zh-CN" dirty="0"/>
          </a:p>
          <a:p>
            <a:r>
              <a:rPr lang="en-US" altLang="zh-CN" dirty="0"/>
              <a:t>curl $INGRESS_HOST:$INGRESS_PORT/headers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</a:t>
            </a:r>
          </a:p>
          <a:p>
            <a:r>
              <a:rPr lang="en-US" altLang="zh-CN" dirty="0"/>
              <a:t>TOKEN=$(curl https://</a:t>
            </a:r>
            <a:r>
              <a:rPr lang="en-US" altLang="zh-CN" dirty="0" err="1"/>
              <a:t>raw.githubusercontent.com</a:t>
            </a:r>
            <a:r>
              <a:rPr lang="en-US" altLang="zh-CN" dirty="0"/>
              <a:t>/</a:t>
            </a:r>
            <a:r>
              <a:rPr lang="en-US" altLang="zh-CN" dirty="0" err="1"/>
              <a:t>istio</a:t>
            </a:r>
            <a:r>
              <a:rPr lang="en-US" altLang="zh-CN" dirty="0"/>
              <a:t>/</a:t>
            </a:r>
            <a:r>
              <a:rPr lang="en-US" altLang="zh-CN" dirty="0" err="1"/>
              <a:t>istio</a:t>
            </a:r>
            <a:r>
              <a:rPr lang="en-US" altLang="zh-CN" dirty="0"/>
              <a:t>/release-1.2/security/tools/</a:t>
            </a:r>
            <a:r>
              <a:rPr lang="en-US" altLang="zh-CN" dirty="0" err="1"/>
              <a:t>jwt</a:t>
            </a:r>
            <a:r>
              <a:rPr lang="en-US" altLang="zh-CN" dirty="0"/>
              <a:t>/samples/</a:t>
            </a:r>
            <a:r>
              <a:rPr lang="en-US" altLang="zh-CN" dirty="0" err="1"/>
              <a:t>demo.jwt</a:t>
            </a:r>
            <a:r>
              <a:rPr lang="en-US" altLang="zh-CN" dirty="0"/>
              <a:t> -s)</a:t>
            </a:r>
          </a:p>
          <a:p>
            <a:r>
              <a:rPr lang="en-US" altLang="zh-CN" dirty="0"/>
              <a:t>//200</a:t>
            </a:r>
          </a:p>
          <a:p>
            <a:r>
              <a:rPr lang="en-US" altLang="zh-CN" dirty="0"/>
              <a:t>curl --header "Authorization: Bearer $TOKEN" $INGRESS_HOST:$INGRESS_PORT/headers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728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认证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终端用户</a:t>
            </a:r>
            <a:r>
              <a:rPr kumimoji="1" lang="en-US" altLang="zh-CN" dirty="0" smtClean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-n foo </a:t>
            </a:r>
            <a:r>
              <a:rPr lang="en-US" altLang="zh-CN" dirty="0"/>
              <a:t>-</a:t>
            </a: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p-</a:t>
            </a:r>
            <a:r>
              <a:rPr lang="en-US" altLang="zh-CN" dirty="0" err="1" smtClean="0"/>
              <a:t>jwt</a:t>
            </a:r>
            <a:r>
              <a:rPr lang="en-US" altLang="zh-CN" dirty="0" smtClean="0"/>
              <a:t>-example-</a:t>
            </a:r>
            <a:r>
              <a:rPr lang="en-US" altLang="zh-CN" dirty="0" err="1" smtClean="0"/>
              <a:t>path.yaml</a:t>
            </a:r>
            <a:endParaRPr lang="en-US" altLang="zh-CN" dirty="0" smtClean="0"/>
          </a:p>
          <a:p>
            <a:r>
              <a:rPr lang="en-US" altLang="zh-CN" dirty="0"/>
              <a:t>//401</a:t>
            </a:r>
            <a:endParaRPr lang="en-US" altLang="zh-CN" dirty="0"/>
          </a:p>
          <a:p>
            <a:r>
              <a:rPr lang="en-US" altLang="zh-CN" dirty="0"/>
              <a:t>curl $INGRESS_HOST:$INGRESS_PORT/headers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</a:t>
            </a:r>
          </a:p>
          <a:p>
            <a:r>
              <a:rPr lang="en-US" altLang="zh-CN" dirty="0"/>
              <a:t>//200</a:t>
            </a:r>
          </a:p>
          <a:p>
            <a:r>
              <a:rPr lang="en-US" altLang="zh-CN" dirty="0"/>
              <a:t>curl $INGRESS_HOST:$INGRESS_PORT/user-agent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-n foo -f</a:t>
            </a:r>
            <a:r>
              <a:rPr lang="zh-CN" altLang="en-US" dirty="0"/>
              <a:t> </a:t>
            </a:r>
            <a:r>
              <a:rPr lang="en-US" altLang="zh-CN" dirty="0" smtClean="0"/>
              <a:t>p-jwt-example-path-2.yaml</a:t>
            </a:r>
          </a:p>
          <a:p>
            <a:r>
              <a:rPr lang="en-US" altLang="zh-CN" dirty="0"/>
              <a:t>//200</a:t>
            </a:r>
            <a:endParaRPr lang="en-US" altLang="zh-CN" dirty="0"/>
          </a:p>
          <a:p>
            <a:r>
              <a:rPr lang="en-US" altLang="zh-CN" dirty="0"/>
              <a:t>curl $INGRESS_HOST:$INGRESS_PORT/headers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</a:t>
            </a:r>
          </a:p>
          <a:p>
            <a:r>
              <a:rPr lang="en-US" altLang="zh-CN" dirty="0"/>
              <a:t>//401</a:t>
            </a:r>
          </a:p>
          <a:p>
            <a:r>
              <a:rPr lang="en-US" altLang="zh-CN" dirty="0"/>
              <a:t>curl $INGRESS_HOST:$INGRESS_PORT/</a:t>
            </a:r>
            <a:r>
              <a:rPr lang="en-US" altLang="zh-CN" dirty="0" err="1"/>
              <a:t>ip</a:t>
            </a:r>
            <a:r>
              <a:rPr lang="en-US" altLang="zh-CN" dirty="0"/>
              <a:t>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</a:t>
            </a:r>
          </a:p>
          <a:p>
            <a:r>
              <a:rPr lang="en-US" altLang="zh-CN" dirty="0"/>
              <a:t>//200</a:t>
            </a:r>
          </a:p>
          <a:p>
            <a:r>
              <a:rPr lang="en-US" altLang="zh-CN" dirty="0"/>
              <a:t>curl --header "Authorization: Bearer $TOKEN" $INGRESS_HOST:$INGRESS_PORT/</a:t>
            </a:r>
            <a:r>
              <a:rPr lang="en-US" altLang="zh-CN" dirty="0" err="1"/>
              <a:t>ip</a:t>
            </a:r>
            <a:r>
              <a:rPr lang="en-US" altLang="zh-CN" dirty="0"/>
              <a:t>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80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认证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终端用户</a:t>
            </a:r>
            <a:r>
              <a:rPr kumimoji="1" lang="en-US" altLang="zh-CN" dirty="0" smtClean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-n foo </a:t>
            </a:r>
            <a:r>
              <a:rPr lang="en-US" altLang="zh-CN" dirty="0"/>
              <a:t>-</a:t>
            </a: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p-</a:t>
            </a:r>
            <a:r>
              <a:rPr lang="en-US" altLang="zh-CN" dirty="0" err="1" smtClean="0"/>
              <a:t>jwt</a:t>
            </a:r>
            <a:r>
              <a:rPr lang="en-US" altLang="zh-CN" dirty="0" smtClean="0"/>
              <a:t>-example-</a:t>
            </a:r>
            <a:r>
              <a:rPr lang="en-US" altLang="zh-CN" dirty="0" err="1" smtClean="0"/>
              <a:t>tls</a:t>
            </a:r>
            <a:r>
              <a:rPr lang="en-US" altLang="zh-CN" dirty="0" err="1"/>
              <a:t>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en-US" altLang="zh-CN" dirty="0" smtClean="0"/>
              <a:t>apply </a:t>
            </a:r>
            <a:r>
              <a:rPr lang="en-US" altLang="zh-CN" dirty="0"/>
              <a:t>-f</a:t>
            </a:r>
            <a:r>
              <a:rPr lang="zh-CN" altLang="en-US" dirty="0"/>
              <a:t> </a:t>
            </a:r>
            <a:r>
              <a:rPr lang="en-US" altLang="zh-CN" dirty="0" err="1" smtClean="0"/>
              <a:t>dr-httpbin-tls.yaml</a:t>
            </a:r>
            <a:endParaRPr lang="en-US" altLang="zh-CN" dirty="0" smtClean="0"/>
          </a:p>
          <a:p>
            <a:r>
              <a:rPr lang="en-US" altLang="zh-CN" dirty="0"/>
              <a:t>//200 ingress-gateway-&gt;</a:t>
            </a:r>
            <a:r>
              <a:rPr lang="en-US" altLang="zh-CN" dirty="0" err="1"/>
              <a:t>httpbin.</a:t>
            </a:r>
            <a:r>
              <a:rPr lang="en-US" altLang="zh-CN" dirty="0" err="1"/>
              <a:t>foo</a:t>
            </a:r>
            <a:endParaRPr lang="en-US" altLang="zh-CN" dirty="0"/>
          </a:p>
          <a:p>
            <a:r>
              <a:rPr lang="en-US" altLang="zh-CN" dirty="0"/>
              <a:t>curl --header "Authorization: Bearer $TOKEN" $INGRESS_HOST:$INGRESS_PORT/headers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</a:t>
            </a:r>
          </a:p>
          <a:p>
            <a:r>
              <a:rPr lang="en-US" altLang="zh-CN" dirty="0"/>
              <a:t>//200 </a:t>
            </a:r>
            <a:r>
              <a:rPr lang="en-US" altLang="zh-CN" dirty="0" err="1"/>
              <a:t>slepp.foo</a:t>
            </a:r>
            <a:r>
              <a:rPr lang="en-US" altLang="zh-CN" dirty="0"/>
              <a:t>-&gt;</a:t>
            </a:r>
            <a:r>
              <a:rPr lang="en-US" altLang="zh-CN" dirty="0" err="1"/>
              <a:t>httpbin.foo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foo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foo -- curl http://httpbin.foo:8000/</a:t>
            </a:r>
            <a:r>
              <a:rPr lang="en-US" altLang="zh-CN" dirty="0" err="1"/>
              <a:t>ip</a:t>
            </a:r>
            <a:r>
              <a:rPr lang="en-US" altLang="zh-CN" dirty="0"/>
              <a:t>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 --header "Authorization: Bearer $TOKEN"</a:t>
            </a:r>
            <a:endParaRPr lang="en-US" altLang="zh-CN" dirty="0"/>
          </a:p>
          <a:p>
            <a:r>
              <a:rPr lang="en-US" altLang="zh-CN" dirty="0"/>
              <a:t>//fail </a:t>
            </a:r>
            <a:r>
              <a:rPr lang="en-US" altLang="zh-CN" dirty="0" err="1"/>
              <a:t>sleep.legacy</a:t>
            </a:r>
            <a:r>
              <a:rPr lang="en-US" altLang="zh-CN" dirty="0"/>
              <a:t>-&gt;</a:t>
            </a:r>
            <a:r>
              <a:rPr lang="en-US" altLang="zh-CN" dirty="0" err="1"/>
              <a:t>httpbin.foo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legacy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legacy -- curl http://httpbin.foo:8000/</a:t>
            </a:r>
            <a:r>
              <a:rPr lang="en-US" altLang="zh-CN" dirty="0" err="1"/>
              <a:t>ip</a:t>
            </a:r>
            <a:r>
              <a:rPr lang="en-US" altLang="zh-CN" dirty="0"/>
              <a:t>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 --header "Authorization: Bearer $TOKEN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2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认证</a:t>
            </a:r>
            <a:r>
              <a:rPr kumimoji="1" lang="en-US" altLang="zh-CN" dirty="0"/>
              <a:t>-</a:t>
            </a:r>
            <a:r>
              <a:rPr kumimoji="1" lang="zh-CN" altLang="en-US" dirty="0"/>
              <a:t>终端用户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-n foo delete policy </a:t>
            </a:r>
            <a:r>
              <a:rPr lang="en-US" altLang="zh-CN" dirty="0" err="1"/>
              <a:t>jwt</a:t>
            </a:r>
            <a:r>
              <a:rPr lang="en-US" altLang="zh-CN" dirty="0"/>
              <a:t>-example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-n foo delete </a:t>
            </a:r>
            <a:r>
              <a:rPr lang="en-US" altLang="zh-CN" dirty="0" err="1"/>
              <a:t>destinationrule</a:t>
            </a:r>
            <a:r>
              <a:rPr lang="en-US" altLang="zh-CN" dirty="0"/>
              <a:t> </a:t>
            </a:r>
            <a:r>
              <a:rPr lang="en-US" altLang="zh-CN" dirty="0" err="1"/>
              <a:t>httpbin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ns foo bar legacy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86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授权</a:t>
            </a:r>
            <a:r>
              <a:rPr kumimoji="1" lang="en-US" altLang="zh-CN" dirty="0" smtClean="0"/>
              <a:t>-http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http://52.82.45.173:31380/productpage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>
                <a:hlinkClick r:id="rId3"/>
              </a:rPr>
              <a:t>samples/bookinfo/platform/kube/rbac/rbac-config-ON.yaml</a:t>
            </a:r>
            <a:endParaRPr lang="en-US" altLang="zh-CN" dirty="0"/>
          </a:p>
          <a:p>
            <a:r>
              <a:rPr lang="en-US" altLang="zh-CN" dirty="0"/>
              <a:t>//RBAC: access denied</a:t>
            </a:r>
          </a:p>
          <a:p>
            <a:r>
              <a:rPr lang="en-US" altLang="zh-CN" u="sng" dirty="0">
                <a:hlinkClick r:id="rId2"/>
              </a:rPr>
              <a:t>http://52.82.45.173:31380/productpage</a:t>
            </a:r>
            <a:endParaRPr lang="en-US" altLang="zh-CN" dirty="0"/>
          </a:p>
          <a:p>
            <a:r>
              <a:rPr lang="en-US" altLang="zh-CN" dirty="0"/>
              <a:t>//all work?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rbac</a:t>
            </a:r>
            <a:r>
              <a:rPr lang="en-US" altLang="zh-CN" dirty="0"/>
              <a:t>/namespace-</a:t>
            </a:r>
            <a:r>
              <a:rPr lang="en-US" altLang="zh-CN" dirty="0" err="1"/>
              <a:t>policy.yaml</a:t>
            </a:r>
            <a:endParaRPr lang="en-US" altLang="zh-CN" dirty="0"/>
          </a:p>
          <a:p>
            <a:r>
              <a:rPr lang="en-US" altLang="zh-CN" u="sng" dirty="0">
                <a:hlinkClick r:id="rId2"/>
              </a:rPr>
              <a:t>http://52.82.45.173:31380/productpage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 smtClean="0">
                <a:hlinkClick r:id="rId4"/>
              </a:rPr>
              <a:t>samples/bookinfo/platform/kube/rbac/namespace-policy.yaml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993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1" y="447188"/>
            <a:ext cx="10519949" cy="57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36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授权</a:t>
            </a:r>
            <a:r>
              <a:rPr kumimoji="1" lang="en-US" altLang="zh-CN" dirty="0" smtClean="0"/>
              <a:t>-http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>
                <a:hlinkClick r:id="rId2"/>
              </a:rPr>
              <a:t>samples/bookinfo/platform/kube/rbac/productpage-policy.yaml</a:t>
            </a:r>
            <a:endParaRPr lang="en-US" altLang="zh-CN" dirty="0"/>
          </a:p>
          <a:p>
            <a:r>
              <a:rPr lang="en-US" altLang="zh-CN" dirty="0"/>
              <a:t>//product work</a:t>
            </a:r>
          </a:p>
          <a:p>
            <a:r>
              <a:rPr lang="en-US" altLang="zh-CN" u="sng" dirty="0">
                <a:hlinkClick r:id="rId3"/>
              </a:rPr>
              <a:t>http://52.82.45.173:31380/productpage</a:t>
            </a:r>
            <a:endParaRPr lang="en-US" altLang="zh-CN" dirty="0"/>
          </a:p>
          <a:p>
            <a:pPr lvl="2"/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>
                <a:hlinkClick r:id="rId4"/>
              </a:rPr>
              <a:t>samples/bookinfo/platform/kube/rbac/details-reviews-policy.yaml</a:t>
            </a:r>
            <a:endParaRPr lang="en-US" altLang="zh-CN" dirty="0"/>
          </a:p>
          <a:p>
            <a:pPr lvl="2"/>
            <a:r>
              <a:rPr lang="en-US" altLang="zh-CN" dirty="0"/>
              <a:t>//review &amp; detail work?</a:t>
            </a:r>
          </a:p>
          <a:p>
            <a:r>
              <a:rPr lang="en-US" altLang="zh-CN" u="sng" dirty="0">
                <a:hlinkClick r:id="rId3"/>
              </a:rPr>
              <a:t>http://52.82.45.173:31380/productpage</a:t>
            </a:r>
            <a:endParaRPr lang="en-US" altLang="zh-CN" dirty="0"/>
          </a:p>
          <a:p>
            <a:pPr lvl="2"/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>
                <a:hlinkClick r:id="rId5"/>
              </a:rPr>
              <a:t>samples/bookinfo/platform/kube/rbac/ratings-policy.yaml</a:t>
            </a:r>
            <a:endParaRPr lang="en-US" altLang="zh-CN" dirty="0"/>
          </a:p>
          <a:p>
            <a:r>
              <a:rPr lang="en-US" altLang="zh-CN" dirty="0"/>
              <a:t>//rating work?</a:t>
            </a:r>
          </a:p>
          <a:p>
            <a:r>
              <a:rPr lang="en-US" altLang="zh-CN" u="sng" dirty="0">
                <a:hlinkClick r:id="rId3"/>
              </a:rPr>
              <a:t>http://52.82.45.173:31380/productpage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6010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授权</a:t>
            </a:r>
            <a:r>
              <a:rPr kumimoji="1" lang="en-US" altLang="zh-CN" dirty="0"/>
              <a:t>-http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rbac</a:t>
            </a:r>
            <a:r>
              <a:rPr lang="en-US" altLang="zh-CN" dirty="0"/>
              <a:t>/ratings-</a:t>
            </a:r>
            <a:r>
              <a:rPr lang="en-US" altLang="zh-CN" dirty="0" err="1"/>
              <a:t>policy.yaml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rbac</a:t>
            </a:r>
            <a:r>
              <a:rPr lang="en-US" altLang="zh-CN" dirty="0"/>
              <a:t>/details-reviews-</a:t>
            </a:r>
            <a:r>
              <a:rPr lang="en-US" altLang="zh-CN" dirty="0" err="1"/>
              <a:t>policy.yaml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rbac</a:t>
            </a:r>
            <a:r>
              <a:rPr lang="en-US" altLang="zh-CN" dirty="0"/>
              <a:t>/</a:t>
            </a:r>
            <a:r>
              <a:rPr lang="en-US" altLang="zh-CN" dirty="0" err="1"/>
              <a:t>productpage-policy.yaml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>
                <a:hlinkClick r:id="rId2"/>
              </a:rPr>
              <a:t>samples/bookinfo/platform/kube/rbac/rbac-config-ON.yaml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78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授权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8553"/>
          </a:xfrm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/bookinfo-ratings-v2.yaml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/networking/virtual-service-ratings-</a:t>
            </a:r>
            <a:r>
              <a:rPr lang="en-US" altLang="zh-CN" dirty="0" err="1"/>
              <a:t>db.yaml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bookinfo-db.yaml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rbac</a:t>
            </a:r>
            <a:r>
              <a:rPr lang="en-US" altLang="zh-CN" dirty="0"/>
              <a:t>/</a:t>
            </a:r>
            <a:r>
              <a:rPr lang="en-US" altLang="zh-CN" dirty="0" err="1"/>
              <a:t>rbac</a:t>
            </a:r>
            <a:r>
              <a:rPr lang="en-US" altLang="zh-CN" dirty="0"/>
              <a:t>-</a:t>
            </a:r>
            <a:r>
              <a:rPr lang="en-US" altLang="zh-CN" dirty="0" err="1"/>
              <a:t>config</a:t>
            </a:r>
            <a:r>
              <a:rPr lang="en-US" altLang="zh-CN" dirty="0"/>
              <a:t>-on-</a:t>
            </a:r>
            <a:r>
              <a:rPr lang="en-US" altLang="zh-CN" dirty="0" err="1"/>
              <a:t>mongodb.yaml</a:t>
            </a:r>
            <a:endParaRPr lang="en-US" altLang="zh-CN" dirty="0"/>
          </a:p>
          <a:p>
            <a:r>
              <a:rPr lang="en-US" altLang="zh-CN" dirty="0"/>
              <a:t>//rating service unavailable</a:t>
            </a:r>
          </a:p>
          <a:p>
            <a:r>
              <a:rPr lang="en-US" altLang="zh-CN" u="sng" dirty="0">
                <a:hlinkClick r:id="rId3"/>
              </a:rPr>
              <a:t>http://52.82.45.173:31380/productpage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rbac</a:t>
            </a:r>
            <a:r>
              <a:rPr lang="en-US" altLang="zh-CN" dirty="0"/>
              <a:t>/</a:t>
            </a:r>
            <a:r>
              <a:rPr lang="en-US" altLang="zh-CN" dirty="0" err="1"/>
              <a:t>mongodb-policy.yaml</a:t>
            </a:r>
            <a:endParaRPr lang="en-US" altLang="zh-CN" dirty="0"/>
          </a:p>
          <a:p>
            <a:r>
              <a:rPr lang="en-US" altLang="zh-CN" dirty="0"/>
              <a:t>//rating work?</a:t>
            </a:r>
          </a:p>
          <a:p>
            <a:r>
              <a:rPr lang="en-US" altLang="zh-CN" u="sng" dirty="0">
                <a:hlinkClick r:id="rId3"/>
              </a:rPr>
              <a:t>http://</a:t>
            </a:r>
            <a:r>
              <a:rPr lang="en-US" altLang="zh-CN" u="sng" dirty="0" smtClean="0">
                <a:hlinkClick r:id="rId3"/>
              </a:rPr>
              <a:t>52.82.45.173:31380/productpage</a:t>
            </a:r>
            <a:endParaRPr lang="en-US" altLang="zh-CN" u="sng" dirty="0" smtClean="0"/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>
                <a:hlinkClick r:id="rId4"/>
              </a:rPr>
              <a:t>samples/bookinfo/platform/kube/rbac/mongodb-policy.yaml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en-US" altLang="zh-CN" dirty="0" smtClean="0"/>
              <a:t>delete </a:t>
            </a:r>
            <a:r>
              <a:rPr lang="en-US" altLang="zh-CN" dirty="0"/>
              <a:t>-f </a:t>
            </a:r>
            <a:r>
              <a:rPr lang="en-US" altLang="zh-CN" dirty="0" smtClean="0">
                <a:hlinkClick r:id="rId5"/>
              </a:rPr>
              <a:t>samples/bookinfo/platform/kube/rbac/rbac-config-on-mongodb.yaml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41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授权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终端用户</a:t>
            </a:r>
            <a:r>
              <a:rPr kumimoji="1" lang="en-US" altLang="zh-CN" dirty="0" smtClean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export NS=</a:t>
            </a:r>
            <a:r>
              <a:rPr lang="en-US" altLang="zh-CN" dirty="0" err="1"/>
              <a:t>rbac</a:t>
            </a:r>
            <a:r>
              <a:rPr lang="en-US" altLang="zh-CN" dirty="0"/>
              <a:t>-groups-test-ns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namespace $NS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ns $NS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&lt;(</a:t>
            </a:r>
            <a:r>
              <a:rPr lang="en-US" altLang="zh-CN" dirty="0" err="1"/>
              <a:t>istioctl</a:t>
            </a:r>
            <a:r>
              <a:rPr lang="en-US" altLang="zh-CN" dirty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-inject -f </a:t>
            </a:r>
            <a:r>
              <a:rPr lang="en-US" altLang="zh-CN" dirty="0">
                <a:hlinkClick r:id="rId3"/>
              </a:rPr>
              <a:t>samples/httpbin/httpbin.yaml</a:t>
            </a:r>
            <a:r>
              <a:rPr lang="en-US" altLang="zh-CN" dirty="0"/>
              <a:t>) -n $NS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&lt;(</a:t>
            </a:r>
            <a:r>
              <a:rPr lang="en-US" altLang="zh-CN" dirty="0" err="1"/>
              <a:t>istioctl</a:t>
            </a:r>
            <a:r>
              <a:rPr lang="en-US" altLang="zh-CN" dirty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-inject -f </a:t>
            </a:r>
            <a:r>
              <a:rPr lang="en-US" altLang="zh-CN" dirty="0">
                <a:hlinkClick r:id="rId4"/>
              </a:rPr>
              <a:t>samples/sleep/sleep.yaml</a:t>
            </a:r>
            <a:r>
              <a:rPr lang="en-US" altLang="zh-CN" dirty="0"/>
              <a:t>) -n $NS</a:t>
            </a:r>
            <a:endParaRPr lang="en-US" altLang="zh-CN" dirty="0"/>
          </a:p>
          <a:p>
            <a:r>
              <a:rPr lang="en-US" altLang="zh-CN" dirty="0"/>
              <a:t>//200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$NS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$NS -- curl http://httpbin.$NS:8000/</a:t>
            </a:r>
            <a:r>
              <a:rPr lang="en-US" altLang="zh-CN" dirty="0" err="1"/>
              <a:t>ip</a:t>
            </a:r>
            <a:r>
              <a:rPr lang="en-US" altLang="zh-CN" dirty="0"/>
              <a:t>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391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授权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终端用户</a:t>
            </a:r>
            <a:r>
              <a:rPr kumimoji="1" lang="en-US" altLang="zh-CN" dirty="0" smtClean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-n $NS </a:t>
            </a:r>
            <a:r>
              <a:rPr lang="en-US" altLang="zh-CN" dirty="0"/>
              <a:t>-</a:t>
            </a: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p-require-</a:t>
            </a:r>
            <a:r>
              <a:rPr lang="en-US" altLang="zh-CN" dirty="0" err="1" smtClean="0"/>
              <a:t>mtls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jwt.yaml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-n $NS -f</a:t>
            </a:r>
            <a:r>
              <a:rPr lang="zh-CN" altLang="en-US" dirty="0"/>
              <a:t> </a:t>
            </a:r>
            <a:r>
              <a:rPr lang="en-US" altLang="zh-CN" dirty="0" err="1" smtClean="0"/>
              <a:t>dr</a:t>
            </a:r>
            <a:r>
              <a:rPr lang="en-US" altLang="zh-CN" dirty="0" smtClean="0"/>
              <a:t>-use-</a:t>
            </a:r>
            <a:r>
              <a:rPr lang="en-US" altLang="zh-CN" dirty="0" err="1" smtClean="0"/>
              <a:t>mtls</a:t>
            </a:r>
            <a:r>
              <a:rPr lang="en-US" altLang="zh-CN" dirty="0" smtClean="0"/>
              <a:t>-on-</a:t>
            </a:r>
            <a:r>
              <a:rPr lang="en-US" altLang="zh-CN" dirty="0" err="1" smtClean="0"/>
              <a:t>sleep.yaml</a:t>
            </a:r>
            <a:endParaRPr lang="en-US" altLang="zh-CN" dirty="0" smtClean="0"/>
          </a:p>
          <a:p>
            <a:r>
              <a:rPr lang="en-US" altLang="zh-CN" dirty="0"/>
              <a:t>//200</a:t>
            </a:r>
            <a:endParaRPr lang="en-US" altLang="zh-CN" dirty="0"/>
          </a:p>
          <a:p>
            <a:r>
              <a:rPr lang="en-US" altLang="zh-CN" dirty="0"/>
              <a:t>TOKEN=$(curl https://</a:t>
            </a:r>
            <a:r>
              <a:rPr lang="en-US" altLang="zh-CN" dirty="0" err="1"/>
              <a:t>raw.githubusercontent.com</a:t>
            </a:r>
            <a:r>
              <a:rPr lang="en-US" altLang="zh-CN" dirty="0"/>
              <a:t>/</a:t>
            </a:r>
            <a:r>
              <a:rPr lang="en-US" altLang="zh-CN" dirty="0" err="1"/>
              <a:t>istio</a:t>
            </a:r>
            <a:r>
              <a:rPr lang="en-US" altLang="zh-CN" dirty="0"/>
              <a:t>/</a:t>
            </a:r>
            <a:r>
              <a:rPr lang="en-US" altLang="zh-CN" dirty="0" err="1"/>
              <a:t>istio</a:t>
            </a:r>
            <a:r>
              <a:rPr lang="en-US" altLang="zh-CN" dirty="0"/>
              <a:t>/release-1.2/security/tools/</a:t>
            </a:r>
            <a:r>
              <a:rPr lang="en-US" altLang="zh-CN" dirty="0" err="1"/>
              <a:t>jwt</a:t>
            </a:r>
            <a:r>
              <a:rPr lang="en-US" altLang="zh-CN" dirty="0"/>
              <a:t>/samples/groups-</a:t>
            </a:r>
            <a:r>
              <a:rPr lang="en-US" altLang="zh-CN" dirty="0" err="1"/>
              <a:t>scope.jwt</a:t>
            </a:r>
            <a:r>
              <a:rPr lang="en-US" altLang="zh-CN" dirty="0"/>
              <a:t> -s)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$NS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$NS -- curl http://httpbin.$NS:8000/</a:t>
            </a:r>
            <a:r>
              <a:rPr lang="en-US" altLang="zh-CN" dirty="0" err="1"/>
              <a:t>ip</a:t>
            </a:r>
            <a:r>
              <a:rPr lang="en-US" altLang="zh-CN" dirty="0"/>
              <a:t>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 --header "Authorization: Bearer $TOKEN"</a:t>
            </a:r>
          </a:p>
          <a:p>
            <a:r>
              <a:rPr lang="en-US" altLang="zh-CN" dirty="0"/>
              <a:t>//401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$NS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$NS -- curl http://httpbin.$NS:8000/</a:t>
            </a:r>
            <a:r>
              <a:rPr lang="en-US" altLang="zh-CN" dirty="0" err="1"/>
              <a:t>ip</a:t>
            </a:r>
            <a:r>
              <a:rPr lang="en-US" altLang="zh-CN" dirty="0"/>
              <a:t>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</a:t>
            </a:r>
            <a:r>
              <a:rPr lang="en-US" altLang="zh-CN" dirty="0" smtClean="0"/>
              <a:t>"</a:t>
            </a: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67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授权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终端用户</a:t>
            </a:r>
            <a:r>
              <a:rPr kumimoji="1" lang="en-US" altLang="zh-CN" dirty="0" smtClean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759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-n $NS </a:t>
            </a:r>
            <a:r>
              <a:rPr lang="en-US" altLang="zh-CN" dirty="0"/>
              <a:t>-</a:t>
            </a: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err="1"/>
              <a:t>rbac-default.yaml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//403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$NS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$NS -- curl http://httpbin.$NS:8000/</a:t>
            </a:r>
            <a:r>
              <a:rPr lang="en-US" altLang="zh-CN" dirty="0" err="1"/>
              <a:t>ip</a:t>
            </a:r>
            <a:r>
              <a:rPr lang="en-US" altLang="zh-CN" dirty="0"/>
              <a:t>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 --header "Authorization: Bearer $TOKEN</a:t>
            </a:r>
            <a:r>
              <a:rPr lang="en-US" altLang="zh-CN" dirty="0" smtClean="0"/>
              <a:t>"</a:t>
            </a:r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apply -n $NS -f</a:t>
            </a:r>
            <a:r>
              <a:rPr lang="zh-CN" altLang="en-US" dirty="0"/>
              <a:t> </a:t>
            </a:r>
            <a:r>
              <a:rPr lang="en-US" altLang="zh-CN" dirty="0" err="1"/>
              <a:t>sr-httpbin-viewer.yaml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apply -n $NS -f</a:t>
            </a:r>
            <a:r>
              <a:rPr lang="zh-CN" altLang="en-US" dirty="0"/>
              <a:t> </a:t>
            </a:r>
            <a:r>
              <a:rPr lang="en-US" altLang="zh-CN" dirty="0" err="1"/>
              <a:t>srb-httpbin-viewer.yaml</a:t>
            </a:r>
            <a:endParaRPr lang="en-US" altLang="zh-CN" dirty="0"/>
          </a:p>
          <a:p>
            <a:r>
              <a:rPr lang="en-US" altLang="zh-CN" dirty="0"/>
              <a:t>//200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$NS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$NS -- curl http://httpbin.$NS:8000/</a:t>
            </a:r>
            <a:r>
              <a:rPr lang="en-US" altLang="zh-CN" dirty="0" err="1"/>
              <a:t>ip</a:t>
            </a:r>
            <a:r>
              <a:rPr lang="en-US" altLang="zh-CN" dirty="0"/>
              <a:t>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 --header "Authorization: Bearer $</a:t>
            </a:r>
            <a:r>
              <a:rPr lang="en-US" altLang="zh-CN" dirty="0" smtClean="0"/>
              <a:t>TOKEN”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namespace $</a:t>
            </a:r>
            <a:r>
              <a:rPr lang="en-US" altLang="zh-CN" dirty="0" smtClean="0"/>
              <a:t>NS</a:t>
            </a:r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339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Policy/</a:t>
            </a:r>
            <a:r>
              <a:rPr lang="en-US" altLang="zh-CN" dirty="0" err="1" smtClean="0"/>
              <a:t>meshPolicy</a:t>
            </a:r>
            <a:r>
              <a:rPr lang="zh-CN" altLang="en-US" dirty="0" smtClean="0"/>
              <a:t>：</a:t>
            </a:r>
            <a:r>
              <a:rPr lang="zh-CN" altLang="en-US" dirty="0"/>
              <a:t>认证策略</a:t>
            </a:r>
          </a:p>
          <a:p>
            <a:r>
              <a:rPr lang="en-US" altLang="zh-CN" dirty="0" err="1"/>
              <a:t>rbacConfig</a:t>
            </a:r>
            <a:r>
              <a:rPr lang="zh-CN" altLang="en-US" dirty="0"/>
              <a:t>：</a:t>
            </a:r>
            <a:r>
              <a:rPr lang="en-US" altLang="zh-CN" dirty="0"/>
              <a:t>RBAC</a:t>
            </a:r>
            <a:r>
              <a:rPr lang="zh-CN" altLang="en-US" dirty="0"/>
              <a:t>授权配置</a:t>
            </a:r>
          </a:p>
          <a:p>
            <a:r>
              <a:rPr lang="en-US" altLang="zh-CN" dirty="0" err="1"/>
              <a:t>serviceRole&amp;serviceRoleBinding</a:t>
            </a:r>
            <a:r>
              <a:rPr lang="zh-CN" altLang="en-US" dirty="0"/>
              <a:t>：服务角色</a:t>
            </a:r>
            <a:r>
              <a:rPr lang="en-US" altLang="zh-CN" dirty="0"/>
              <a:t>&amp;</a:t>
            </a:r>
            <a:r>
              <a:rPr lang="zh-CN" altLang="en-US" dirty="0"/>
              <a:t>服务角色绑定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09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ns foo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&lt;(</a:t>
            </a:r>
            <a:r>
              <a:rPr lang="en-US" altLang="zh-CN" dirty="0" err="1"/>
              <a:t>istioctl</a:t>
            </a:r>
            <a:r>
              <a:rPr lang="en-US" altLang="zh-CN" dirty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-inject -f samples/</a:t>
            </a:r>
            <a:r>
              <a:rPr lang="en-US" altLang="zh-CN" dirty="0" err="1"/>
              <a:t>httpbin</a:t>
            </a:r>
            <a:r>
              <a:rPr lang="en-US" altLang="zh-CN" dirty="0"/>
              <a:t>/</a:t>
            </a:r>
            <a:r>
              <a:rPr lang="en-US" altLang="zh-CN" dirty="0" err="1"/>
              <a:t>httpbin.yaml</a:t>
            </a:r>
            <a:r>
              <a:rPr lang="en-US" altLang="zh-CN" dirty="0"/>
              <a:t>) -n foo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&lt;(</a:t>
            </a:r>
            <a:r>
              <a:rPr lang="en-US" altLang="zh-CN" dirty="0" err="1"/>
              <a:t>istioctl</a:t>
            </a:r>
            <a:r>
              <a:rPr lang="en-US" altLang="zh-CN" dirty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-inject -f samples/sleep/</a:t>
            </a:r>
            <a:r>
              <a:rPr lang="en-US" altLang="zh-CN" dirty="0" err="1"/>
              <a:t>sleep.yaml</a:t>
            </a:r>
            <a:r>
              <a:rPr lang="en-US" altLang="zh-CN" dirty="0"/>
              <a:t>) -n foo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ns bar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&lt;(</a:t>
            </a:r>
            <a:r>
              <a:rPr lang="en-US" altLang="zh-CN" dirty="0" err="1"/>
              <a:t>istioctl</a:t>
            </a:r>
            <a:r>
              <a:rPr lang="en-US" altLang="zh-CN" dirty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-inject -f samples/</a:t>
            </a:r>
            <a:r>
              <a:rPr lang="en-US" altLang="zh-CN" dirty="0" err="1"/>
              <a:t>httpbin</a:t>
            </a:r>
            <a:r>
              <a:rPr lang="en-US" altLang="zh-CN" dirty="0"/>
              <a:t>/</a:t>
            </a:r>
            <a:r>
              <a:rPr lang="en-US" altLang="zh-CN" dirty="0" err="1"/>
              <a:t>httpbin.yaml</a:t>
            </a:r>
            <a:r>
              <a:rPr lang="en-US" altLang="zh-CN" dirty="0"/>
              <a:t>) -n bar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&lt;(</a:t>
            </a:r>
            <a:r>
              <a:rPr lang="en-US" altLang="zh-CN" dirty="0" err="1"/>
              <a:t>istioctl</a:t>
            </a:r>
            <a:r>
              <a:rPr lang="en-US" altLang="zh-CN" dirty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-inject -f samples/sleep/</a:t>
            </a:r>
            <a:r>
              <a:rPr lang="en-US" altLang="zh-CN" dirty="0" err="1"/>
              <a:t>sleep.yaml</a:t>
            </a:r>
            <a:r>
              <a:rPr lang="en-US" altLang="zh-CN" dirty="0"/>
              <a:t>) -n bar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ns legacy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httpbin</a:t>
            </a:r>
            <a:r>
              <a:rPr lang="en-US" altLang="zh-CN" dirty="0"/>
              <a:t>/</a:t>
            </a:r>
            <a:r>
              <a:rPr lang="en-US" altLang="zh-CN" dirty="0" err="1"/>
              <a:t>httpbin.yaml</a:t>
            </a:r>
            <a:r>
              <a:rPr lang="en-US" altLang="zh-CN" dirty="0"/>
              <a:t> -n legacy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samples/sleep/</a:t>
            </a:r>
            <a:r>
              <a:rPr lang="en-US" altLang="zh-CN" dirty="0" err="1"/>
              <a:t>sleep.yaml</a:t>
            </a:r>
            <a:r>
              <a:rPr lang="en-US" altLang="zh-CN" dirty="0"/>
              <a:t> -n </a:t>
            </a:r>
            <a:r>
              <a:rPr lang="en-US" altLang="zh-CN" dirty="0" smtClean="0"/>
              <a:t>legacy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54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都</a:t>
            </a:r>
            <a:r>
              <a:rPr lang="en-US" altLang="zh-CN" dirty="0"/>
              <a:t>ok</a:t>
            </a:r>
          </a:p>
          <a:p>
            <a:r>
              <a:rPr lang="en-US" altLang="zh-CN" dirty="0"/>
              <a:t>for from in "foo" "bar" "legacy"; do for to in "foo" "bar" "legacy"; do </a:t>
            </a:r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${from}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${from} -- curl "http://</a:t>
            </a:r>
            <a:r>
              <a:rPr lang="en-US" altLang="zh-CN" dirty="0" err="1"/>
              <a:t>httpbin</a:t>
            </a:r>
            <a:r>
              <a:rPr lang="en-US" altLang="zh-CN" dirty="0"/>
              <a:t>.${to}:8000/</a:t>
            </a:r>
            <a:r>
              <a:rPr lang="en-US" altLang="zh-CN" dirty="0" err="1"/>
              <a:t>ip</a:t>
            </a:r>
            <a:r>
              <a:rPr lang="en-US" altLang="zh-CN" dirty="0"/>
              <a:t>" -s -o /dev/null -w "sleep.${from} to </a:t>
            </a:r>
            <a:r>
              <a:rPr lang="en-US" altLang="zh-CN" dirty="0" err="1"/>
              <a:t>httpbin</a:t>
            </a:r>
            <a:r>
              <a:rPr lang="en-US" altLang="zh-CN" dirty="0"/>
              <a:t>.${to}: %{</a:t>
            </a:r>
            <a:r>
              <a:rPr lang="en-US" altLang="zh-CN" dirty="0" err="1"/>
              <a:t>http_code</a:t>
            </a:r>
            <a:r>
              <a:rPr lang="en-US" altLang="zh-CN" dirty="0"/>
              <a:t>}\n"; done; done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没有</a:t>
            </a:r>
            <a:r>
              <a:rPr lang="en-US" altLang="zh-CN" dirty="0"/>
              <a:t>policy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policy --all-namespaces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meshpolicy</a:t>
            </a:r>
            <a:endParaRPr lang="en-US" altLang="zh-CN" dirty="0"/>
          </a:p>
          <a:p>
            <a:r>
              <a:rPr lang="en-US" altLang="zh-CN" dirty="0"/>
              <a:t>//host</a:t>
            </a:r>
            <a:r>
              <a:rPr lang="zh-CN" altLang="en-US" dirty="0"/>
              <a:t>中没有</a:t>
            </a:r>
            <a:r>
              <a:rPr lang="en-US" altLang="zh-CN" dirty="0"/>
              <a:t>foo</a:t>
            </a:r>
            <a:r>
              <a:rPr lang="zh-CN" altLang="en-US" dirty="0"/>
              <a:t>、</a:t>
            </a:r>
            <a:r>
              <a:rPr lang="en-US" altLang="zh-CN" dirty="0"/>
              <a:t>bar</a:t>
            </a:r>
            <a:r>
              <a:rPr lang="zh-CN" altLang="en-US" dirty="0"/>
              <a:t>、</a:t>
            </a:r>
            <a:r>
              <a:rPr lang="en-US" altLang="zh-CN" dirty="0" err="1"/>
              <a:t>lagacy</a:t>
            </a:r>
            <a:r>
              <a:rPr lang="zh-CN" altLang="en-US" dirty="0"/>
              <a:t>下的</a:t>
            </a:r>
            <a:r>
              <a:rPr lang="en-US" altLang="zh-CN" dirty="0"/>
              <a:t>service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destinationrules</a:t>
            </a:r>
            <a:r>
              <a:rPr lang="en-US" altLang="zh-CN" dirty="0"/>
              <a:t> --all-namespaces -o </a:t>
            </a:r>
            <a:r>
              <a:rPr lang="en-US" altLang="zh-CN" dirty="0" err="1"/>
              <a:t>yaml</a:t>
            </a:r>
            <a:r>
              <a:rPr lang="en-US" altLang="zh-CN" dirty="0"/>
              <a:t> | grep "host</a:t>
            </a:r>
            <a:r>
              <a:rPr lang="en-US" altLang="zh-CN" dirty="0" smtClean="0"/>
              <a:t>:"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89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认证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全局</a:t>
            </a:r>
            <a:r>
              <a:rPr kumimoji="1" lang="en-US" altLang="zh-CN" dirty="0" smtClean="0"/>
              <a:t>TLS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mp-default.yaml</a:t>
            </a:r>
            <a:endParaRPr lang="en-US" altLang="zh-CN" dirty="0" smtClean="0"/>
          </a:p>
          <a:p>
            <a:r>
              <a:rPr lang="en-US" altLang="zh-CN" dirty="0"/>
              <a:t>//fail</a:t>
            </a:r>
          </a:p>
          <a:p>
            <a:r>
              <a:rPr lang="en-US" altLang="zh-CN" dirty="0"/>
              <a:t>for from in "foo" "bar"; do for to in "foo" "bar"; do </a:t>
            </a:r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${from}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${from} -- curl "http://</a:t>
            </a:r>
            <a:r>
              <a:rPr lang="en-US" altLang="zh-CN" dirty="0" err="1"/>
              <a:t>httpbin</a:t>
            </a:r>
            <a:r>
              <a:rPr lang="en-US" altLang="zh-CN" dirty="0"/>
              <a:t>.${to}:8000/</a:t>
            </a:r>
            <a:r>
              <a:rPr lang="en-US" altLang="zh-CN" dirty="0" err="1"/>
              <a:t>ip</a:t>
            </a:r>
            <a:r>
              <a:rPr lang="en-US" altLang="zh-CN" dirty="0"/>
              <a:t>" -s -o /dev/null -w "sleep.${from} to </a:t>
            </a:r>
            <a:r>
              <a:rPr lang="en-US" altLang="zh-CN" dirty="0" err="1"/>
              <a:t>httpbin</a:t>
            </a:r>
            <a:r>
              <a:rPr lang="en-US" altLang="zh-CN" dirty="0"/>
              <a:t>.${to}: %{</a:t>
            </a:r>
            <a:r>
              <a:rPr lang="en-US" altLang="zh-CN" dirty="0" err="1"/>
              <a:t>http_code</a:t>
            </a:r>
            <a:r>
              <a:rPr lang="en-US" altLang="zh-CN" dirty="0"/>
              <a:t>}\n"; done; done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 smtClean="0"/>
              <a:t>dr-default.yaml</a:t>
            </a:r>
            <a:endParaRPr lang="en-US" altLang="zh-CN" dirty="0" smtClean="0"/>
          </a:p>
          <a:p>
            <a:r>
              <a:rPr lang="en-US" altLang="zh-CN" dirty="0"/>
              <a:t>for from in "foo" "bar"; do for to in "foo" "bar"; do </a:t>
            </a:r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${from}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${from} -- curl "http://</a:t>
            </a:r>
            <a:r>
              <a:rPr lang="en-US" altLang="zh-CN" dirty="0" err="1"/>
              <a:t>httpbin</a:t>
            </a:r>
            <a:r>
              <a:rPr lang="en-US" altLang="zh-CN" dirty="0"/>
              <a:t>.${to}:8000/</a:t>
            </a:r>
            <a:r>
              <a:rPr lang="en-US" altLang="zh-CN" dirty="0" err="1"/>
              <a:t>ip</a:t>
            </a:r>
            <a:r>
              <a:rPr lang="en-US" altLang="zh-CN" dirty="0"/>
              <a:t>" -s -o /dev/null -w "sleep.${from} to </a:t>
            </a:r>
            <a:r>
              <a:rPr lang="en-US" altLang="zh-CN" dirty="0" err="1"/>
              <a:t>httpbin</a:t>
            </a:r>
            <a:r>
              <a:rPr lang="en-US" altLang="zh-CN" dirty="0"/>
              <a:t>.${to}: %{</a:t>
            </a:r>
            <a:r>
              <a:rPr lang="en-US" altLang="zh-CN" dirty="0" err="1"/>
              <a:t>http_code</a:t>
            </a:r>
            <a:r>
              <a:rPr lang="en-US" altLang="zh-CN" dirty="0"/>
              <a:t>}\n"; done; done</a:t>
            </a:r>
          </a:p>
          <a:p>
            <a:r>
              <a:rPr lang="en-US" altLang="zh-CN" dirty="0"/>
              <a:t>//fail</a:t>
            </a:r>
          </a:p>
          <a:p>
            <a:r>
              <a:rPr lang="en-US" altLang="zh-CN" dirty="0"/>
              <a:t>for from in "legacy"; do for to in "foo" "bar"; do </a:t>
            </a:r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${from}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${from} -- curl "http://</a:t>
            </a:r>
            <a:r>
              <a:rPr lang="en-US" altLang="zh-CN" dirty="0" err="1"/>
              <a:t>httpbin</a:t>
            </a:r>
            <a:r>
              <a:rPr lang="en-US" altLang="zh-CN" dirty="0"/>
              <a:t>.${to}:8000/</a:t>
            </a:r>
            <a:r>
              <a:rPr lang="en-US" altLang="zh-CN" dirty="0" err="1"/>
              <a:t>ip</a:t>
            </a:r>
            <a:r>
              <a:rPr lang="en-US" altLang="zh-CN" dirty="0"/>
              <a:t>" -s -o /dev/null -w "sleep.${from} to </a:t>
            </a:r>
            <a:r>
              <a:rPr lang="en-US" altLang="zh-CN" dirty="0" err="1"/>
              <a:t>httpbin</a:t>
            </a:r>
            <a:r>
              <a:rPr lang="en-US" altLang="zh-CN" dirty="0"/>
              <a:t>.${to}: %{</a:t>
            </a:r>
            <a:r>
              <a:rPr lang="en-US" altLang="zh-CN" dirty="0" err="1"/>
              <a:t>http_code</a:t>
            </a:r>
            <a:r>
              <a:rPr lang="en-US" altLang="zh-CN" dirty="0"/>
              <a:t>}\n"; done; done</a:t>
            </a:r>
          </a:p>
          <a:p>
            <a:r>
              <a:rPr lang="en-US" altLang="zh-CN" dirty="0"/>
              <a:t>//fail</a:t>
            </a:r>
          </a:p>
          <a:p>
            <a:r>
              <a:rPr lang="en-US" altLang="zh-CN" dirty="0"/>
              <a:t>for from in "foo" "bar"; do for to in "legacy"; do </a:t>
            </a:r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${from}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${from} -- curl "http://</a:t>
            </a:r>
            <a:r>
              <a:rPr lang="en-US" altLang="zh-CN" dirty="0" err="1"/>
              <a:t>httpbin</a:t>
            </a:r>
            <a:r>
              <a:rPr lang="en-US" altLang="zh-CN" dirty="0"/>
              <a:t>.${to}:8000/</a:t>
            </a:r>
            <a:r>
              <a:rPr lang="en-US" altLang="zh-CN" dirty="0" err="1"/>
              <a:t>ip</a:t>
            </a:r>
            <a:r>
              <a:rPr lang="en-US" altLang="zh-CN" dirty="0"/>
              <a:t>" -s -o /dev/null -w "sleep.${from} to </a:t>
            </a:r>
            <a:r>
              <a:rPr lang="en-US" altLang="zh-CN" dirty="0" err="1"/>
              <a:t>httpbin</a:t>
            </a:r>
            <a:r>
              <a:rPr lang="en-US" altLang="zh-CN" dirty="0"/>
              <a:t>.${to}: %{</a:t>
            </a:r>
            <a:r>
              <a:rPr lang="en-US" altLang="zh-CN" dirty="0" err="1"/>
              <a:t>http_code</a:t>
            </a:r>
            <a:r>
              <a:rPr lang="en-US" altLang="zh-CN" dirty="0"/>
              <a:t>}\n"; done; </a:t>
            </a:r>
            <a:r>
              <a:rPr lang="en-US" altLang="zh-CN" dirty="0" smtClean="0"/>
              <a:t>done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320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认证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全局</a:t>
            </a:r>
            <a:r>
              <a:rPr kumimoji="1" lang="en-US" altLang="zh-CN" dirty="0" smtClean="0"/>
              <a:t>TLS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 smtClean="0"/>
              <a:t>dr-httpbin-legacy.yaml</a:t>
            </a:r>
            <a:endParaRPr lang="en-US" altLang="zh-CN" dirty="0" smtClean="0"/>
          </a:p>
          <a:p>
            <a:r>
              <a:rPr lang="en-US" altLang="zh-CN" dirty="0"/>
              <a:t>for from in "foo" "bar"; do for to in "legacy"; do </a:t>
            </a:r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${from}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${from} -- curl "http://</a:t>
            </a:r>
            <a:r>
              <a:rPr lang="en-US" altLang="zh-CN" dirty="0" err="1"/>
              <a:t>httpbin</a:t>
            </a:r>
            <a:r>
              <a:rPr lang="en-US" altLang="zh-CN" dirty="0"/>
              <a:t>.${to}:8000/</a:t>
            </a:r>
            <a:r>
              <a:rPr lang="en-US" altLang="zh-CN" dirty="0" err="1"/>
              <a:t>ip</a:t>
            </a:r>
            <a:r>
              <a:rPr lang="en-US" altLang="zh-CN" dirty="0"/>
              <a:t>" -s -o /dev/null -w "sleep.${from} to </a:t>
            </a:r>
            <a:r>
              <a:rPr lang="en-US" altLang="zh-CN" dirty="0" err="1"/>
              <a:t>httpbin</a:t>
            </a:r>
            <a:r>
              <a:rPr lang="en-US" altLang="zh-CN" dirty="0"/>
              <a:t>.${to}: %{</a:t>
            </a:r>
            <a:r>
              <a:rPr lang="en-US" altLang="zh-CN" dirty="0" err="1"/>
              <a:t>http_code</a:t>
            </a:r>
            <a:r>
              <a:rPr lang="en-US" altLang="zh-CN" dirty="0"/>
              <a:t>}\n"; done; done</a:t>
            </a:r>
          </a:p>
          <a:p>
            <a:r>
              <a:rPr lang="en-US" altLang="zh-CN" dirty="0"/>
              <a:t>TOKEN=$(</a:t>
            </a:r>
            <a:r>
              <a:rPr lang="en-US" altLang="zh-CN" dirty="0" err="1"/>
              <a:t>kubectl</a:t>
            </a:r>
            <a:r>
              <a:rPr lang="en-US" altLang="zh-CN" dirty="0"/>
              <a:t> describe secret $(</a:t>
            </a:r>
            <a:r>
              <a:rPr lang="en-US" altLang="zh-CN" dirty="0" err="1"/>
              <a:t>kubectl</a:t>
            </a:r>
            <a:r>
              <a:rPr lang="en-US" altLang="zh-CN" dirty="0"/>
              <a:t> get secrets | grep default-token | cut -f1 -d ' ' | head -1) | grep -E '^token' | cut -f2 -d':' | </a:t>
            </a:r>
            <a:r>
              <a:rPr lang="en-US" altLang="zh-CN" dirty="0" err="1"/>
              <a:t>tr</a:t>
            </a:r>
            <a:r>
              <a:rPr lang="en-US" altLang="zh-CN" dirty="0"/>
              <a:t> -d '\t')</a:t>
            </a:r>
          </a:p>
          <a:p>
            <a:r>
              <a:rPr lang="en-US" altLang="zh-CN" dirty="0"/>
              <a:t>//fail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foo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foo -- curl https://</a:t>
            </a:r>
            <a:r>
              <a:rPr lang="en-US" altLang="zh-CN" dirty="0" err="1"/>
              <a:t>kubernetes.default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 --header "Authorization: Bearer $TOKEN" --insecure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}\n"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</a:t>
            </a: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err="1"/>
              <a:t>dr-api-server.yaml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/>
              <a:t>403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foo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foo -- curl https://</a:t>
            </a:r>
            <a:r>
              <a:rPr lang="en-US" altLang="zh-CN" dirty="0" err="1"/>
              <a:t>kubernetes.default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 --header "Authorization: Bearer $TOKEN" --insecure -s -o /dev/null -w "%{</a:t>
            </a:r>
            <a:r>
              <a:rPr lang="en-US" altLang="zh-CN" dirty="0" err="1"/>
              <a:t>http_code</a:t>
            </a:r>
            <a:r>
              <a:rPr lang="en-US" altLang="zh-CN" dirty="0"/>
              <a:t>}\n</a:t>
            </a:r>
            <a:r>
              <a:rPr lang="en-US" altLang="zh-CN" dirty="0" smtClean="0"/>
              <a:t>"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436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认证</a:t>
            </a:r>
            <a:r>
              <a:rPr kumimoji="1" lang="en-US" altLang="zh-CN" dirty="0"/>
              <a:t>-</a:t>
            </a:r>
            <a:r>
              <a:rPr kumimoji="1" lang="zh-CN" altLang="en-US" dirty="0"/>
              <a:t>全局</a:t>
            </a:r>
            <a:r>
              <a:rPr kumimoji="1" lang="en-US" altLang="zh-CN" dirty="0"/>
              <a:t>TLS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meshpolicy</a:t>
            </a:r>
            <a:r>
              <a:rPr lang="en-US" altLang="zh-CN" dirty="0"/>
              <a:t> default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destinationrules</a:t>
            </a:r>
            <a:r>
              <a:rPr lang="en-US" altLang="zh-CN" dirty="0"/>
              <a:t> </a:t>
            </a:r>
            <a:r>
              <a:rPr lang="en-US" altLang="zh-CN" dirty="0" err="1"/>
              <a:t>httpbin</a:t>
            </a:r>
            <a:r>
              <a:rPr lang="en-US" altLang="zh-CN" dirty="0"/>
              <a:t>-legacy -n legacy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destinationrules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en-US" altLang="zh-CN" dirty="0"/>
              <a:t>-server -n </a:t>
            </a:r>
            <a:r>
              <a:rPr lang="en-US" altLang="zh-CN" dirty="0" err="1"/>
              <a:t>istio</a:t>
            </a:r>
            <a:r>
              <a:rPr lang="en-US" altLang="zh-CN" dirty="0"/>
              <a:t>-system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destinationrules</a:t>
            </a:r>
            <a:r>
              <a:rPr lang="en-US" altLang="zh-CN" dirty="0"/>
              <a:t> default -n </a:t>
            </a:r>
            <a:r>
              <a:rPr lang="en-US" altLang="zh-CN" dirty="0" err="1"/>
              <a:t>istio</a:t>
            </a:r>
            <a:r>
              <a:rPr lang="en-US" altLang="zh-CN" dirty="0"/>
              <a:t>-system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6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认证</a:t>
            </a:r>
            <a:r>
              <a:rPr kumimoji="1" lang="en-US" altLang="zh-CN" dirty="0" smtClean="0"/>
              <a:t>-NS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dr-default.yaml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dr</a:t>
            </a:r>
            <a:r>
              <a:rPr lang="en-US" altLang="zh-CN" dirty="0"/>
              <a:t>-default-</a:t>
            </a:r>
            <a:r>
              <a:rPr lang="en-US" altLang="zh-CN" dirty="0" err="1"/>
              <a:t>ns</a:t>
            </a:r>
            <a:r>
              <a:rPr lang="en-US" altLang="zh-CN" dirty="0" err="1" smtClean="0"/>
              <a:t>.yaml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en-US" altLang="zh-CN" i="1" dirty="0" err="1"/>
              <a:t>sleep.legacy</a:t>
            </a:r>
            <a:r>
              <a:rPr lang="en-US" altLang="zh-CN" i="1" dirty="0"/>
              <a:t> to </a:t>
            </a:r>
            <a:r>
              <a:rPr lang="en-US" altLang="zh-CN" i="1" dirty="0" err="1"/>
              <a:t>httpbin.foo</a:t>
            </a:r>
            <a:r>
              <a:rPr lang="en-US" altLang="zh-CN" dirty="0"/>
              <a:t> fail</a:t>
            </a:r>
            <a:endParaRPr lang="en-US" altLang="zh-CN" dirty="0"/>
          </a:p>
          <a:p>
            <a:r>
              <a:rPr lang="en-US" altLang="zh-CN" dirty="0"/>
              <a:t>for from in "foo" "bar" "legacy"; do for to in "foo" "bar" "legacy"; do </a:t>
            </a:r>
            <a:r>
              <a:rPr lang="en-US" altLang="zh-CN" dirty="0" err="1"/>
              <a:t>kubectl</a:t>
            </a:r>
            <a:r>
              <a:rPr lang="en-US" altLang="zh-CN" dirty="0"/>
              <a:t> exec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-n ${from}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-n ${from} -- curl "http://</a:t>
            </a:r>
            <a:r>
              <a:rPr lang="en-US" altLang="zh-CN" dirty="0" err="1"/>
              <a:t>httpbin</a:t>
            </a:r>
            <a:r>
              <a:rPr lang="en-US" altLang="zh-CN" dirty="0"/>
              <a:t>.${to}:8000/</a:t>
            </a:r>
            <a:r>
              <a:rPr lang="en-US" altLang="zh-CN" dirty="0" err="1"/>
              <a:t>ip</a:t>
            </a:r>
            <a:r>
              <a:rPr lang="en-US" altLang="zh-CN" dirty="0"/>
              <a:t>" -s -o /dev/null -w "sleep.${from} to </a:t>
            </a:r>
            <a:r>
              <a:rPr lang="en-US" altLang="zh-CN" dirty="0" err="1"/>
              <a:t>httpbin</a:t>
            </a:r>
            <a:r>
              <a:rPr lang="en-US" altLang="zh-CN" dirty="0"/>
              <a:t>.${to}: %{</a:t>
            </a:r>
            <a:r>
              <a:rPr lang="en-US" altLang="zh-CN" dirty="0" err="1"/>
              <a:t>http_code</a:t>
            </a:r>
            <a:r>
              <a:rPr lang="en-US" altLang="zh-CN" dirty="0"/>
              <a:t>}\n"; done; </a:t>
            </a:r>
            <a:r>
              <a:rPr lang="en-US" altLang="zh-CN" dirty="0" smtClean="0"/>
              <a:t>done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0043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1178</TotalTime>
  <Words>2421</Words>
  <Application>Microsoft Macintosh PowerPoint</Application>
  <PresentationFormat>宽屏</PresentationFormat>
  <Paragraphs>195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Century Gothic</vt:lpstr>
      <vt:lpstr>DengXian</vt:lpstr>
      <vt:lpstr>Wingdings 2</vt:lpstr>
      <vt:lpstr>宋体</vt:lpstr>
      <vt:lpstr>引用</vt:lpstr>
      <vt:lpstr>PowerPoint 演示文稿</vt:lpstr>
      <vt:lpstr>PowerPoint 演示文稿</vt:lpstr>
      <vt:lpstr>概念</vt:lpstr>
      <vt:lpstr>认证</vt:lpstr>
      <vt:lpstr>认证</vt:lpstr>
      <vt:lpstr>认证-全局TLS</vt:lpstr>
      <vt:lpstr>认证-全局TLS</vt:lpstr>
      <vt:lpstr>认证-全局TLS</vt:lpstr>
      <vt:lpstr>认证-NS TLS</vt:lpstr>
      <vt:lpstr>认证-Service TLS</vt:lpstr>
      <vt:lpstr>认证-Service TLS</vt:lpstr>
      <vt:lpstr>认证-Service TLS</vt:lpstr>
      <vt:lpstr>认证-Service TLS</vt:lpstr>
      <vt:lpstr>认证-终端用户JWT</vt:lpstr>
      <vt:lpstr>认证-终端用户JWT</vt:lpstr>
      <vt:lpstr>认证-终端用户JWT</vt:lpstr>
      <vt:lpstr>认证-终端用户JWT</vt:lpstr>
      <vt:lpstr>认证-终端用户JWT</vt:lpstr>
      <vt:lpstr>授权-http</vt:lpstr>
      <vt:lpstr>授权-http</vt:lpstr>
      <vt:lpstr>授权-http</vt:lpstr>
      <vt:lpstr>授权-tcp</vt:lpstr>
      <vt:lpstr>授权-终端用户JWT</vt:lpstr>
      <vt:lpstr>授权-终端用户JWT</vt:lpstr>
      <vt:lpstr>授权-终端用户JWT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583</cp:revision>
  <dcterms:created xsi:type="dcterms:W3CDTF">2019-05-05T09:16:52Z</dcterms:created>
  <dcterms:modified xsi:type="dcterms:W3CDTF">2019-07-09T08:09:41Z</dcterms:modified>
</cp:coreProperties>
</file>