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axie/beego" TargetMode="External"/><Relationship Id="rId4" Type="http://schemas.openxmlformats.org/officeDocument/2006/relationships/hyperlink" Target="https://github.com/kataras/iris" TargetMode="External"/><Relationship Id="rId5" Type="http://schemas.openxmlformats.org/officeDocument/2006/relationships/hyperlink" Target="https://github.com/julienschmidt/httprouter" TargetMode="External"/><Relationship Id="rId6" Type="http://schemas.openxmlformats.org/officeDocument/2006/relationships/hyperlink" Target="https://github.com/go-macaron/macar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n-gonic/g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fb" TargetMode="External"/><Relationship Id="rId4" Type="http://schemas.openxmlformats.org/officeDocument/2006/relationships/hyperlink" Target="http://localhost:8081/debug/ppro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1/debug/pprof/profile?seconds=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github.com/gin-gonic/gin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github.com/astaxie/beego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https://github.com/kataras/iris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github.com/julienschmidt/httprouter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https://github.com/go-macaron/macaron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性能分析</a:t>
            </a:r>
            <a:r>
              <a:rPr kumimoji="1" lang="en-US" altLang="zh-CN" dirty="0" smtClean="0"/>
              <a:t>-http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en-US" altLang="zh-CN" dirty="0"/>
              <a:t>tool 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localhost:8081/debug/pprof/profile?seconds=10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top</a:t>
            </a:r>
          </a:p>
          <a:p>
            <a:pPr lvl="1"/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err="1" smtClean="0"/>
              <a:t>Svg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curl 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localhost:8081/fb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hlinkClick r:id="rId4"/>
              </a:rPr>
              <a:t>http://localhost:8081/debug/pprof</a:t>
            </a:r>
            <a:r>
              <a:rPr lang="en-US" altLang="zh-CN" dirty="0" smtClean="0">
                <a:hlinkClick r:id="rId4"/>
              </a:rPr>
              <a:t>/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7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普通应用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 tool 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cpu.prof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go tool 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> -http=:8080 </a:t>
            </a:r>
            <a:r>
              <a:rPr kumimoji="1" lang="en-US" altLang="zh-CN" dirty="0" err="1"/>
              <a:t>cpu.prof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go </a:t>
            </a:r>
            <a:r>
              <a:rPr kumimoji="1" lang="en-US" altLang="zh-CN" dirty="0"/>
              <a:t>tool 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mem.prof</a:t>
            </a:r>
            <a:r>
              <a:rPr kumimoji="1" lang="en-US" altLang="zh-CN" dirty="0" smtClean="0"/>
              <a:t> 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性能分析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性能测试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test -bench=. -</a:t>
            </a:r>
            <a:r>
              <a:rPr lang="en-US" altLang="zh-CN" dirty="0" err="1" smtClean="0"/>
              <a:t>cpuprofile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cpu.prof</a:t>
            </a:r>
            <a:endParaRPr lang="en-US" altLang="zh-CN" dirty="0" smtClean="0"/>
          </a:p>
          <a:p>
            <a:r>
              <a:rPr kumimoji="1" lang="en-US" altLang="zh-CN" dirty="0"/>
              <a:t>go tool 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cpu.prof</a:t>
            </a:r>
            <a:r>
              <a:rPr kumimoji="1" lang="en-US" altLang="zh-CN" dirty="0"/>
              <a:t> 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2030</TotalTime>
  <Words>79</Words>
  <Application>Microsoft Macintosh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Web framework</vt:lpstr>
      <vt:lpstr>性能分析-http</vt:lpstr>
      <vt:lpstr>性能分析-普通应用</vt:lpstr>
      <vt:lpstr>性能分析-性能测试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454</cp:revision>
  <dcterms:created xsi:type="dcterms:W3CDTF">2019-05-05T09:16:52Z</dcterms:created>
  <dcterms:modified xsi:type="dcterms:W3CDTF">2019-06-13T07:11:06Z</dcterms:modified>
</cp:coreProperties>
</file>