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7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1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74501"/>
  </p:normalViewPr>
  <p:slideViewPr>
    <p:cSldViewPr snapToGrid="0" snapToObjects="1">
      <p:cViewPr varScale="1">
        <p:scale>
          <a:sx n="68" d="100"/>
          <a:sy n="68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6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client_add</a:t>
            </a:r>
            <a:r>
              <a:rPr lang="zh-CN" altLang="en-US" dirty="0" smtClean="0">
                <a:effectLst/>
              </a:rPr>
              <a:t>不正确，因为各节点的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-proxy</a:t>
            </a:r>
            <a:r>
              <a:rPr lang="zh-CN" altLang="en-US" dirty="0" smtClean="0">
                <a:effectLst/>
              </a:rPr>
              <a:t>利用</a:t>
            </a:r>
            <a:r>
              <a:rPr lang="en-US" altLang="zh-CN" dirty="0" err="1" smtClean="0">
                <a:effectLst/>
              </a:rPr>
              <a:t>snat</a:t>
            </a:r>
            <a:r>
              <a:rPr lang="zh-CN" altLang="en-US" dirty="0" smtClean="0">
                <a:effectLst/>
              </a:rPr>
              <a:t>修改了源地址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93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45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38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需要先安装</a:t>
            </a:r>
            <a:r>
              <a:rPr lang="en-US" altLang="zh-CN" dirty="0" smtClean="0"/>
              <a:t>ingress-controller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controller-manager</a:t>
            </a:r>
            <a:r>
              <a:rPr lang="zh-CN" altLang="en-US" dirty="0" smtClean="0"/>
              <a:t>的一部分）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6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1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ingress-nginx/master/deploy/static/mandatory.ya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kubernetes/ingress-nginx/master/deploy/static/provider/baremetal/service-nodeport.ya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ouer/kubernetes-ingress/tree/master/examples/complete-exam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175" y="2453268"/>
            <a:ext cx="7600459" cy="424861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NodePort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nodeport</a:t>
            </a:r>
            <a:r>
              <a:rPr lang="en-US" altLang="zh-CN" dirty="0"/>
              <a:t> --port=80 --target-port=8080 --type=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lvl="1"/>
            <a:r>
              <a:rPr lang="en-US" altLang="zh-CN" dirty="0"/>
              <a:t>NODEPORT=$(</a:t>
            </a:r>
            <a:r>
              <a:rPr lang="en-US" altLang="zh-CN" dirty="0" err="1"/>
              <a:t>kubectl</a:t>
            </a:r>
            <a:r>
              <a:rPr lang="en-US" altLang="zh-CN" dirty="0"/>
              <a:t> get -o </a:t>
            </a:r>
            <a:r>
              <a:rPr lang="en-US" altLang="zh-CN" dirty="0" err="1"/>
              <a:t>jsonpath</a:t>
            </a:r>
            <a:r>
              <a:rPr lang="en-US" altLang="zh-CN" dirty="0"/>
              <a:t>="{.</a:t>
            </a:r>
            <a:r>
              <a:rPr lang="en-US" altLang="zh-CN" dirty="0" err="1"/>
              <a:t>spec.ports</a:t>
            </a:r>
            <a:r>
              <a:rPr lang="en-US" altLang="zh-CN" dirty="0"/>
              <a:t>[0].</a:t>
            </a:r>
            <a:r>
              <a:rPr lang="en-US" altLang="zh-CN" dirty="0" err="1"/>
              <a:t>nodePort</a:t>
            </a:r>
            <a:r>
              <a:rPr lang="en-US" altLang="zh-CN" dirty="0"/>
              <a:t>}" services </a:t>
            </a:r>
            <a:r>
              <a:rPr lang="en-US" altLang="zh-CN" dirty="0" err="1"/>
              <a:t>nodeport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node -o wide</a:t>
            </a:r>
          </a:p>
          <a:p>
            <a:pPr lvl="1"/>
            <a:r>
              <a:rPr lang="en-US" altLang="zh-CN" dirty="0"/>
              <a:t>curl -s 172.31.36.107:$NODEPORT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r>
              <a:rPr lang="en-US" altLang="zh-CN" dirty="0"/>
              <a:t>curl -s 172.31.40.170:$NODEPORT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 smtClean="0"/>
              <a:t>client_address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nodeport</a:t>
            </a:r>
            <a:r>
              <a:rPr lang="en-US" altLang="zh-CN" dirty="0"/>
              <a:t> -p '{"spec":{"</a:t>
            </a:r>
            <a:r>
              <a:rPr lang="en-US" altLang="zh-CN" dirty="0" err="1"/>
              <a:t>externalTrafficPolicy</a:t>
            </a:r>
            <a:r>
              <a:rPr lang="en-US" altLang="zh-CN" dirty="0"/>
              <a:t>":"Local"}}'</a:t>
            </a:r>
          </a:p>
          <a:p>
            <a:pPr lvl="1"/>
            <a:r>
              <a:rPr lang="en-US" altLang="zh-CN" dirty="0"/>
              <a:t>curl -s 172.31.36.107:$NODEPORT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r>
              <a:rPr lang="en-US" altLang="zh-CN" dirty="0"/>
              <a:t>curl -s 172.31.40.170:$NODEPORT |grep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client_address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073" y="4774558"/>
            <a:ext cx="1807145" cy="1848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073" y="2453268"/>
            <a:ext cx="1807145" cy="18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399" y="2587322"/>
            <a:ext cx="5693600" cy="3494739"/>
          </a:xfrm>
        </p:spPr>
        <p:txBody>
          <a:bodyPr/>
          <a:lstStyle/>
          <a:p>
            <a:r>
              <a:rPr lang="en-US" altLang="zh-CN" dirty="0" err="1" smtClean="0"/>
              <a:t>Loadbalancer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loadbalancer</a:t>
            </a:r>
            <a:r>
              <a:rPr lang="en-US" altLang="zh-CN" dirty="0"/>
              <a:t> --port=80 --target-port=8080 --type=</a:t>
            </a:r>
            <a:r>
              <a:rPr lang="en-US" altLang="zh-CN" dirty="0" err="1"/>
              <a:t>LoadBalancer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loadbalancer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loadbalancer</a:t>
            </a:r>
            <a:r>
              <a:rPr lang="en-US" altLang="zh-CN" dirty="0"/>
              <a:t> -p '{"spec":{"</a:t>
            </a:r>
            <a:r>
              <a:rPr lang="en-US" altLang="zh-CN" dirty="0" err="1"/>
              <a:t>externalTrafficPolicy</a:t>
            </a:r>
            <a:r>
              <a:rPr lang="en-US" altLang="zh-CN" dirty="0"/>
              <a:t>":"Local</a:t>
            </a:r>
            <a:r>
              <a:rPr lang="en-US" altLang="zh-CN" dirty="0" smtClean="0"/>
              <a:t>"}}’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 -l run=source-</a:t>
            </a:r>
            <a:r>
              <a:rPr lang="en-US" altLang="zh-CN" dirty="0" err="1"/>
              <a:t>ip</a:t>
            </a:r>
            <a:r>
              <a:rPr lang="en-US" altLang="zh-CN" dirty="0"/>
              <a:t>-app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58" y="2754351"/>
            <a:ext cx="5830485" cy="25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5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，管理</a:t>
            </a:r>
            <a:r>
              <a:rPr lang="zh-CN" altLang="en-US" dirty="0"/>
              <a:t>外部访问</a:t>
            </a:r>
            <a:r>
              <a:rPr lang="zh-CN" altLang="en-US" dirty="0" smtClean="0"/>
              <a:t>，</a:t>
            </a:r>
            <a:r>
              <a:rPr lang="zh-CN" altLang="en-US" dirty="0"/>
              <a:t>对“反向代理”的一种抽象</a:t>
            </a:r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/>
              <a:t>SSL/TLS</a:t>
            </a:r>
          </a:p>
          <a:p>
            <a:pPr lvl="1"/>
            <a:r>
              <a:rPr lang="zh-CN" altLang="en-US" dirty="0"/>
              <a:t>将后边的所有服务的</a:t>
            </a:r>
            <a:r>
              <a:rPr lang="en-US" altLang="zh-CN" dirty="0" err="1"/>
              <a:t>api</a:t>
            </a:r>
            <a:r>
              <a:rPr lang="zh-CN" altLang="en-US" dirty="0"/>
              <a:t>暴露出去</a:t>
            </a:r>
          </a:p>
          <a:p>
            <a:pPr lvl="1"/>
            <a:r>
              <a:rPr lang="zh-CN" altLang="en-US" dirty="0"/>
              <a:t>负载均衡</a:t>
            </a:r>
          </a:p>
          <a:p>
            <a:pPr lvl="1"/>
            <a:r>
              <a:rPr lang="zh-CN" altLang="en-US" dirty="0"/>
              <a:t>虚拟主机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1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3"/>
              </a:rPr>
              <a:t>https://raw.githubusercontent.com/kubernetes/ingress-nginx/master/deploy/static/mandatory.yaml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4"/>
              </a:rPr>
              <a:t>https://raw.githubusercontent.com/kubernetes/ingress-nginx/master/deploy/static/provider/baremetal/service-nodeport.yaml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--all-namespaces -l </a:t>
            </a:r>
            <a:r>
              <a:rPr lang="en-US" altLang="zh-CN" dirty="0" err="1"/>
              <a:t>app.kubernetes.io</a:t>
            </a:r>
            <a:r>
              <a:rPr lang="en-US" altLang="zh-CN" dirty="0"/>
              <a:t>/name=ingress-</a:t>
            </a:r>
            <a:r>
              <a:rPr lang="en-US" altLang="zh-CN" dirty="0" err="1"/>
              <a:t>nginx</a:t>
            </a:r>
            <a:r>
              <a:rPr lang="en-US" altLang="zh-CN" dirty="0"/>
              <a:t> --watch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ingress-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10.121.110.18:30403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91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501067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altLang="zh-CN" u="sng" dirty="0">
                <a:hlinkClick r:id="rId3"/>
              </a:rPr>
              <a:t>https://github.com/resouer/kubernetes-ingress/tree/master/examples/complete-example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cafe.yaml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cafe-</a:t>
            </a:r>
            <a:r>
              <a:rPr lang="en-US" altLang="zh-CN" dirty="0" err="1"/>
              <a:t>secret.yaml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cafe-</a:t>
            </a:r>
            <a:r>
              <a:rPr lang="en-US" altLang="zh-CN" dirty="0" err="1"/>
              <a:t>ingress.yaml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ingress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ingress cafe-ingress</a:t>
            </a:r>
          </a:p>
          <a:p>
            <a:r>
              <a:rPr lang="en-US" altLang="zh-CN" dirty="0"/>
              <a:t>curl --resolve cafe.example.com:30403:10.121.110.18 https://cafe.example.com:30403/coffee --insecure</a:t>
            </a:r>
          </a:p>
          <a:p>
            <a:r>
              <a:rPr lang="en-US" altLang="zh-CN" dirty="0"/>
              <a:t>curl --resolve cafe.example.com:30403:10.121.110.18 https://cafe.example.com:30403/tea --insecure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：抽象</a:t>
            </a:r>
            <a:r>
              <a:rPr lang="zh-CN" altLang="en-US" dirty="0"/>
              <a:t>了一组</a:t>
            </a:r>
            <a:r>
              <a:rPr lang="en-US" altLang="zh-CN" dirty="0"/>
              <a:t>pods</a:t>
            </a:r>
            <a:r>
              <a:rPr lang="zh-CN" altLang="en-US" dirty="0"/>
              <a:t>，及如何访问</a:t>
            </a:r>
            <a:r>
              <a:rPr lang="zh-CN" altLang="en-US" dirty="0" smtClean="0"/>
              <a:t>它们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服务发现和负载均衡</a:t>
            </a:r>
            <a:endParaRPr lang="en-US" altLang="zh-CN" dirty="0" smtClean="0"/>
          </a:p>
          <a:p>
            <a:pPr lvl="1"/>
            <a:r>
              <a:rPr lang="zh-CN" altLang="en-US" dirty="0"/>
              <a:t>对应了一个同名的</a:t>
            </a:r>
            <a:r>
              <a:rPr lang="en-US" altLang="zh-CN" dirty="0"/>
              <a:t>endpoints</a:t>
            </a:r>
            <a:r>
              <a:rPr lang="zh-CN" altLang="en-US" dirty="0"/>
              <a:t>（</a:t>
            </a:r>
            <a:r>
              <a:rPr lang="en-US" altLang="zh-CN" dirty="0"/>
              <a:t>[</a:t>
            </a:r>
            <a:r>
              <a:rPr lang="en-US" altLang="zh-CN" dirty="0" err="1"/>
              <a:t>ip:prot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为</a:t>
            </a:r>
            <a:r>
              <a:rPr lang="en-US" altLang="zh-CN" dirty="0"/>
              <a:t>service</a:t>
            </a:r>
            <a:r>
              <a:rPr lang="zh-CN" altLang="en-US" dirty="0"/>
              <a:t>提供</a:t>
            </a:r>
            <a:r>
              <a:rPr lang="en-US" altLang="zh-CN" dirty="0" err="1" smtClean="0"/>
              <a:t>vip</a:t>
            </a:r>
            <a:endParaRPr lang="en-US" altLang="zh-CN" dirty="0" smtClean="0"/>
          </a:p>
          <a:p>
            <a:pPr lvl="2"/>
            <a:r>
              <a:rPr lang="en-US" altLang="zh-CN" dirty="0" err="1"/>
              <a:t>dns</a:t>
            </a:r>
            <a:r>
              <a:rPr lang="zh-CN" altLang="en-US" dirty="0"/>
              <a:t>多级缓存问题更新不及时，如果</a:t>
            </a:r>
            <a:r>
              <a:rPr lang="en-US" altLang="zh-CN" dirty="0"/>
              <a:t>0 </a:t>
            </a:r>
            <a:r>
              <a:rPr lang="en-US" altLang="zh-CN" dirty="0" err="1"/>
              <a:t>ttl</a:t>
            </a:r>
            <a:r>
              <a:rPr lang="zh-CN" altLang="en-US" dirty="0"/>
              <a:t>，</a:t>
            </a:r>
            <a:r>
              <a:rPr lang="en-US" altLang="zh-CN" dirty="0" err="1"/>
              <a:t>dns</a:t>
            </a:r>
            <a:r>
              <a:rPr lang="zh-CN" altLang="en-US" dirty="0"/>
              <a:t>负载会很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Headless service</a:t>
            </a:r>
          </a:p>
          <a:p>
            <a:pPr lvl="1"/>
            <a:r>
              <a:rPr lang="zh-CN" altLang="en-US" dirty="0" smtClean="0"/>
              <a:t>没有</a:t>
            </a:r>
            <a:r>
              <a:rPr lang="en-US" altLang="zh-CN" dirty="0" err="1" smtClean="0"/>
              <a:t>clusterip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/>
              <a:t>不会处理这种</a:t>
            </a:r>
            <a:r>
              <a:rPr lang="en-US" altLang="zh-CN" dirty="0" smtClean="0"/>
              <a:t>service</a:t>
            </a:r>
          </a:p>
          <a:p>
            <a:pPr lvl="1"/>
            <a:r>
              <a:rPr lang="en-US" altLang="zh-CN" dirty="0" err="1" smtClean="0"/>
              <a:t>dns</a:t>
            </a:r>
            <a:r>
              <a:rPr lang="zh-CN" altLang="en-US" dirty="0"/>
              <a:t>根据名字直接对应到</a:t>
            </a:r>
            <a:r>
              <a:rPr lang="en-US" altLang="zh-CN" dirty="0"/>
              <a:t>pod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space proxy </a:t>
            </a:r>
            <a:r>
              <a:rPr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222287"/>
            <a:ext cx="7810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iptables</a:t>
            </a:r>
            <a:r>
              <a:rPr lang="en-US" altLang="zh-CN" dirty="0"/>
              <a:t> proxy mode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8" y="2048426"/>
            <a:ext cx="7144579" cy="47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ipvs</a:t>
            </a:r>
            <a:r>
              <a:rPr lang="en-US" altLang="zh-CN" dirty="0"/>
              <a:t> proxy mode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3" y="1916867"/>
            <a:ext cx="7418732" cy="48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601428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发现方式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记录：</a:t>
            </a:r>
          </a:p>
          <a:p>
            <a:pPr lvl="1"/>
            <a:r>
              <a:rPr lang="en-US" altLang="zh-CN" dirty="0"/>
              <a:t>normal: my-</a:t>
            </a:r>
            <a:r>
              <a:rPr lang="en-US" altLang="zh-CN" dirty="0" err="1"/>
              <a:t>svc.my</a:t>
            </a:r>
            <a:r>
              <a:rPr lang="en-US" altLang="zh-CN" dirty="0"/>
              <a:t>-</a:t>
            </a:r>
            <a:r>
              <a:rPr lang="en-US" altLang="zh-CN" dirty="0" err="1"/>
              <a:t>namespace.svc.cluster.local</a:t>
            </a:r>
            <a:r>
              <a:rPr lang="en-US" altLang="zh-CN" dirty="0"/>
              <a:t> -&gt; 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/>
              <a:t>headless: my-</a:t>
            </a:r>
            <a:r>
              <a:rPr lang="en-US" altLang="zh-CN" dirty="0" err="1"/>
              <a:t>svc.my</a:t>
            </a:r>
            <a:r>
              <a:rPr lang="en-US" altLang="zh-CN" dirty="0"/>
              <a:t>-</a:t>
            </a:r>
            <a:r>
              <a:rPr lang="en-US" altLang="zh-CN" dirty="0" err="1"/>
              <a:t>namespace.svc.cluster.local</a:t>
            </a:r>
            <a:r>
              <a:rPr lang="en-US" altLang="zh-CN" dirty="0"/>
              <a:t> -&gt; pod </a:t>
            </a:r>
            <a:r>
              <a:rPr lang="en-US" altLang="zh-CN" dirty="0" err="1"/>
              <a:t>ip</a:t>
            </a:r>
            <a:r>
              <a:rPr lang="en-US" altLang="zh-CN" dirty="0"/>
              <a:t> set</a:t>
            </a:r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srv</a:t>
            </a:r>
            <a:r>
              <a:rPr lang="zh-CN" altLang="en-US" dirty="0"/>
              <a:t>记录</a:t>
            </a:r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：</a:t>
            </a:r>
            <a:r>
              <a:rPr lang="en-US" altLang="zh-CN" dirty="0"/>
              <a:t>_my-port-name._my-port-protocol.my-svc.my-namespace.svc.cluster.local -&gt; </a:t>
            </a:r>
            <a:r>
              <a:rPr lang="en-US" altLang="zh-CN" dirty="0" err="1"/>
              <a:t>my-svc.my-namespace.svc.cluster.local:port</a:t>
            </a:r>
            <a:endParaRPr lang="en-US" altLang="zh-CN" dirty="0"/>
          </a:p>
          <a:p>
            <a:pPr lvl="1"/>
            <a:r>
              <a:rPr lang="en-US" altLang="zh-CN" dirty="0"/>
              <a:t>headless</a:t>
            </a:r>
            <a:r>
              <a:rPr lang="zh-CN" altLang="en-US" dirty="0"/>
              <a:t>：</a:t>
            </a:r>
            <a:r>
              <a:rPr lang="en-US" altLang="zh-CN" dirty="0"/>
              <a:t>auto-generated-</a:t>
            </a:r>
            <a:r>
              <a:rPr lang="en-US" altLang="zh-CN" dirty="0" err="1"/>
              <a:t>name.my</a:t>
            </a:r>
            <a:r>
              <a:rPr lang="en-US" altLang="zh-CN" dirty="0"/>
              <a:t>-</a:t>
            </a:r>
            <a:r>
              <a:rPr lang="en-US" altLang="zh-CN" dirty="0" err="1"/>
              <a:t>svc.my-namespace.svc.cluster.local</a:t>
            </a:r>
            <a:r>
              <a:rPr lang="en-US" altLang="zh-CN" dirty="0"/>
              <a:t> -&gt; pod </a:t>
            </a:r>
            <a:r>
              <a:rPr lang="en-US" altLang="zh-CN" dirty="0" err="1" smtClean="0"/>
              <a:t>name:port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24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暴露服务方式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clusterIp</a:t>
            </a:r>
            <a:r>
              <a:rPr lang="zh-CN" altLang="en-US" dirty="0"/>
              <a:t>：将</a:t>
            </a:r>
            <a:r>
              <a:rPr lang="en-US" altLang="zh-CN" dirty="0"/>
              <a:t>service</a:t>
            </a:r>
            <a:r>
              <a:rPr lang="zh-CN" altLang="en-US" dirty="0"/>
              <a:t>暴露在一个集群的内部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：使用</a:t>
            </a:r>
            <a:r>
              <a:rPr lang="en-US" altLang="zh-CN" dirty="0" err="1"/>
              <a:t>nat</a:t>
            </a:r>
            <a:r>
              <a:rPr lang="zh-CN" altLang="en-US" dirty="0"/>
              <a:t>将</a:t>
            </a:r>
            <a:r>
              <a:rPr lang="en-US" altLang="zh-CN" dirty="0"/>
              <a:t>service</a:t>
            </a:r>
            <a:r>
              <a:rPr lang="zh-CN" altLang="en-US" dirty="0"/>
              <a:t>暴露在各</a:t>
            </a:r>
            <a:r>
              <a:rPr lang="en-US" altLang="zh-CN" dirty="0"/>
              <a:t>node</a:t>
            </a:r>
            <a:r>
              <a:rPr lang="zh-CN" altLang="en-US" dirty="0"/>
              <a:t>的某个端口上，会对应一个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zh-CN" altLang="en-US" dirty="0"/>
              <a:t>：将</a:t>
            </a:r>
            <a:r>
              <a:rPr lang="en-US" altLang="zh-CN" dirty="0"/>
              <a:t>service</a:t>
            </a:r>
            <a:r>
              <a:rPr lang="zh-CN" altLang="en-US" dirty="0"/>
              <a:t>暴露在一个云端的外部的</a:t>
            </a:r>
            <a:r>
              <a:rPr lang="en-US" altLang="zh-CN" dirty="0" err="1"/>
              <a:t>loadbalancer</a:t>
            </a:r>
            <a:r>
              <a:rPr lang="zh-CN" altLang="en-US" dirty="0"/>
              <a:t>，给</a:t>
            </a:r>
            <a:r>
              <a:rPr lang="en-US" altLang="zh-CN" dirty="0"/>
              <a:t>service</a:t>
            </a:r>
            <a:r>
              <a:rPr lang="zh-CN" altLang="en-US" dirty="0"/>
              <a:t>分配一个固定的外部</a:t>
            </a:r>
            <a:r>
              <a:rPr lang="en-US" altLang="zh-CN" dirty="0" err="1"/>
              <a:t>ip</a:t>
            </a:r>
            <a:r>
              <a:rPr lang="zh-CN" altLang="en-US" dirty="0"/>
              <a:t>，会对应一个</a:t>
            </a:r>
            <a:r>
              <a:rPr lang="en-US" altLang="zh-CN" dirty="0" err="1"/>
              <a:t>nodePort</a:t>
            </a:r>
            <a:r>
              <a:rPr lang="zh-CN" altLang="en-US" dirty="0"/>
              <a:t>和一个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zh-CN" altLang="en-US" dirty="0"/>
              <a:t>：利用</a:t>
            </a:r>
            <a:r>
              <a:rPr lang="en-US" altLang="zh-CN" dirty="0" err="1"/>
              <a:t>kube-dns</a:t>
            </a:r>
            <a:r>
              <a:rPr lang="zh-CN" altLang="en-US" dirty="0"/>
              <a:t>的</a:t>
            </a:r>
            <a:r>
              <a:rPr lang="en-US" altLang="zh-CN" dirty="0" err="1"/>
              <a:t>cname</a:t>
            </a:r>
            <a:r>
              <a:rPr lang="zh-CN" altLang="en-US" dirty="0"/>
              <a:t>将</a:t>
            </a:r>
            <a:r>
              <a:rPr lang="en-US" altLang="zh-CN" dirty="0"/>
              <a:t>service</a:t>
            </a:r>
            <a:r>
              <a:rPr lang="zh-CN" altLang="en-US" dirty="0"/>
              <a:t>暴露在一个任意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run source-</a:t>
            </a:r>
            <a:r>
              <a:rPr lang="en-US" altLang="zh-CN" dirty="0" err="1"/>
              <a:t>ip</a:t>
            </a:r>
            <a:r>
              <a:rPr lang="en-US" altLang="zh-CN" dirty="0"/>
              <a:t>-app --image=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/echoserver:1.4</a:t>
            </a:r>
          </a:p>
          <a:p>
            <a:r>
              <a:rPr lang="en-US" altLang="zh-CN" dirty="0"/>
              <a:t>curl localhost:10249/</a:t>
            </a:r>
            <a:r>
              <a:rPr lang="en-US" altLang="zh-CN" dirty="0" err="1"/>
              <a:t>proxyMode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ClusterIp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deployment source-</a:t>
            </a:r>
            <a:r>
              <a:rPr lang="en-US" altLang="zh-CN" dirty="0" err="1"/>
              <a:t>ip</a:t>
            </a:r>
            <a:r>
              <a:rPr lang="en-US" altLang="zh-CN" dirty="0"/>
              <a:t>-app --name=</a:t>
            </a:r>
            <a:r>
              <a:rPr lang="en-US" altLang="zh-CN" dirty="0" err="1"/>
              <a:t>clusterip</a:t>
            </a:r>
            <a:r>
              <a:rPr lang="en-US" altLang="zh-CN" dirty="0"/>
              <a:t> --port=80 --target-port=8080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clusterip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busybox</a:t>
            </a:r>
            <a:r>
              <a:rPr lang="en-US" altLang="zh-CN" dirty="0"/>
              <a:t> -it --image=</a:t>
            </a:r>
            <a:r>
              <a:rPr lang="en-US" altLang="zh-CN" dirty="0" err="1"/>
              <a:t>busybox</a:t>
            </a:r>
            <a:r>
              <a:rPr lang="en-US" altLang="zh-CN" dirty="0"/>
              <a:t>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-</a:t>
            </a:r>
            <a:r>
              <a:rPr lang="en-US" altLang="zh-CN" dirty="0" err="1"/>
              <a:t>qO</a:t>
            </a:r>
            <a:r>
              <a:rPr lang="en-US" altLang="zh-CN" dirty="0"/>
              <a:t> - 10.104.60.111</a:t>
            </a:r>
          </a:p>
          <a:p>
            <a:pPr lvl="1"/>
            <a:r>
              <a:rPr lang="en-US" altLang="zh-CN" dirty="0"/>
              <a:t>exit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0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3502</TotalTime>
  <Words>516</Words>
  <Application>Microsoft Office PowerPoint</Application>
  <PresentationFormat>宽屏</PresentationFormat>
  <Paragraphs>96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宋体</vt:lpstr>
      <vt:lpstr>Century Gothic</vt:lpstr>
      <vt:lpstr>Wingdings 2</vt:lpstr>
      <vt:lpstr>引用</vt:lpstr>
      <vt:lpstr>PowerPoint 演示文稿</vt:lpstr>
      <vt:lpstr>Agenda</vt:lpstr>
      <vt:lpstr>Service</vt:lpstr>
      <vt:lpstr>user space proxy mode</vt:lpstr>
      <vt:lpstr>iptables proxy mode</vt:lpstr>
      <vt:lpstr>ipvs proxy mode</vt:lpstr>
      <vt:lpstr>Service</vt:lpstr>
      <vt:lpstr>Service</vt:lpstr>
      <vt:lpstr>Service</vt:lpstr>
      <vt:lpstr>Service</vt:lpstr>
      <vt:lpstr>Service</vt:lpstr>
      <vt:lpstr>Ingress</vt:lpstr>
      <vt:lpstr>Ingress</vt:lpstr>
      <vt:lpstr>Ingress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474</cp:revision>
  <dcterms:created xsi:type="dcterms:W3CDTF">2019-05-05T09:16:52Z</dcterms:created>
  <dcterms:modified xsi:type="dcterms:W3CDTF">2019-07-01T12:14:03Z</dcterms:modified>
</cp:coreProperties>
</file>