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8" r:id="rId4"/>
    <p:sldId id="259" r:id="rId5"/>
    <p:sldId id="258" r:id="rId6"/>
    <p:sldId id="275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5"/>
    <p:restoredTop sz="74663"/>
  </p:normalViewPr>
  <p:slideViewPr>
    <p:cSldViewPr snapToGrid="0" snapToObjects="1">
      <p:cViewPr varScale="1">
        <p:scale>
          <a:sx n="105" d="100"/>
          <a:sy n="105" d="100"/>
        </p:scale>
        <p:origin x="1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71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诞生于</a:t>
            </a:r>
            <a:r>
              <a:rPr kumimoji="1" lang="en-US" altLang="zh-CN" dirty="0" smtClean="0"/>
              <a:t>2007</a:t>
            </a:r>
            <a:r>
              <a:rPr kumimoji="1" lang="zh-CN" altLang="en-US" dirty="0" smtClean="0"/>
              <a:t>年，解决谷歌内部软件开发的问题。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摩尔定律单核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的主频已经很难再成倍提高，越来越多的机器采用多核架构来提升性能。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工程师管理的机器的规模不是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台，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台，而是十万台，一百万台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分布全球的成千上万名工程师共同协作，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小时不间断的随时更新发布软件。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推出之后许多奠定云原生领域都基于</a:t>
            </a:r>
            <a:r>
              <a:rPr kumimoji="1" lang="en-US" altLang="zh-CN" dirty="0" err="1" smtClean="0"/>
              <a:t>golang</a:t>
            </a:r>
            <a:r>
              <a:rPr kumimoji="1" lang="zh-CN" altLang="en-US" dirty="0" smtClean="0"/>
              <a:t>开发，包括了容器的实际标准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云端的操作系统的这些项目的火爆，带动了整个云原生生态的兴起，而此后围绕着它们的周边，</a:t>
            </a:r>
            <a:r>
              <a:rPr kumimoji="1" lang="en-US" altLang="zh-CN" dirty="0" err="1" smtClean="0"/>
              <a:t>etcd,consul,prometheus</a:t>
            </a:r>
            <a:r>
              <a:rPr kumimoji="1" lang="en-US" altLang="zh-CN" dirty="0" smtClean="0"/>
              <a:t>, k8s,service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mesh</a:t>
            </a:r>
            <a:r>
              <a:rPr kumimoji="1" lang="zh-CN" altLang="en-US" dirty="0" smtClean="0"/>
              <a:t>领域的领头羊</a:t>
            </a:r>
            <a:r>
              <a:rPr kumimoji="1" lang="en-US" altLang="zh-CN" dirty="0" err="1" smtClean="0"/>
              <a:t>istio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集群的管理平台</a:t>
            </a:r>
            <a:r>
              <a:rPr kumimoji="1" lang="en-US" altLang="zh-CN" dirty="0" smtClean="0"/>
              <a:t>rancher</a:t>
            </a:r>
            <a:r>
              <a:rPr kumimoji="1" lang="zh-CN" altLang="en-US" dirty="0" smtClean="0"/>
              <a:t>等等都是基于</a:t>
            </a:r>
            <a:r>
              <a:rPr kumimoji="1" lang="en-US" altLang="zh-CN" dirty="0" err="1" smtClean="0"/>
              <a:t>golang</a:t>
            </a:r>
            <a:r>
              <a:rPr kumimoji="1" lang="zh-CN" altLang="en-US" dirty="0" smtClean="0"/>
              <a:t>开发，又反过来继续促进了生态的繁荣。可以这么说，绝大多数云原生领域的核心组件都是</a:t>
            </a:r>
            <a:r>
              <a:rPr kumimoji="1" lang="en-US" altLang="zh-CN" dirty="0" err="1" smtClean="0"/>
              <a:t>golang</a:t>
            </a:r>
            <a:r>
              <a:rPr kumimoji="1" lang="zh-CN" altLang="en-US" dirty="0" smtClean="0"/>
              <a:t>开发的。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当然</a:t>
            </a:r>
            <a:r>
              <a:rPr kumimoji="1" lang="en-US" altLang="zh-CN" dirty="0" err="1" smtClean="0"/>
              <a:t>golang</a:t>
            </a:r>
            <a:r>
              <a:rPr kumimoji="1" lang="zh-CN" altLang="en-US" dirty="0" smtClean="0"/>
              <a:t>也不仅限于云原生领域的核心中间件，它已经几乎涉足到了所有软件开发领域。像著名的兼容</a:t>
            </a:r>
            <a:r>
              <a:rPr kumimoji="1" lang="en-US" altLang="zh-CN" dirty="0" smtClean="0"/>
              <a:t>s3api</a:t>
            </a:r>
            <a:r>
              <a:rPr kumimoji="1" lang="zh-CN" altLang="en-US" dirty="0" smtClean="0"/>
              <a:t>的对象存储</a:t>
            </a:r>
            <a:r>
              <a:rPr kumimoji="1" lang="en-US" altLang="zh-CN" dirty="0" err="1" smtClean="0"/>
              <a:t>minio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NewSQL</a:t>
            </a:r>
            <a:r>
              <a:rPr kumimoji="1" lang="zh-CN" altLang="en-US" dirty="0" smtClean="0"/>
              <a:t>时代我们国人的骄傲</a:t>
            </a:r>
            <a:r>
              <a:rPr kumimoji="1" lang="en-US" altLang="zh-CN" dirty="0" err="1" smtClean="0"/>
              <a:t>tidb</a:t>
            </a:r>
            <a:r>
              <a:rPr kumimoji="1" lang="zh-CN" altLang="en-US" dirty="0" smtClean="0"/>
              <a:t>等。也包括了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应用开发，</a:t>
            </a:r>
            <a:r>
              <a:rPr kumimoji="1" lang="en-US" altLang="zh-CN" dirty="0" err="1" smtClean="0"/>
              <a:t>mvc|orm</a:t>
            </a:r>
            <a:r>
              <a:rPr kumimoji="1" lang="zh-CN" altLang="en-US" dirty="0" smtClean="0"/>
              <a:t>框架都已经很成熟，也已经有很多的公司都在使用</a:t>
            </a:r>
            <a:r>
              <a:rPr kumimoji="1" lang="en-US" altLang="zh-CN" dirty="0" err="1" smtClean="0"/>
              <a:t>golang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除了谷歌外，国内各大互联网巨头也是极为吹捧，包括了腾讯，阿里，百度这传统三巨头，也包括了字节跳动，滴滴，小米这些互联网新贵，有些公司在用</a:t>
            </a:r>
            <a:r>
              <a:rPr kumimoji="1" lang="en-US" altLang="zh-CN" dirty="0" err="1" smtClean="0"/>
              <a:t>golang</a:t>
            </a:r>
            <a:r>
              <a:rPr kumimoji="1" lang="zh-CN" altLang="en-US" dirty="0" smtClean="0"/>
              <a:t>重构自己的传统项目，比如微博，知乎，更多的新兴的公司全栈都使用</a:t>
            </a:r>
            <a:r>
              <a:rPr kumimoji="1" lang="en-US" altLang="zh-CN" dirty="0" err="1" smtClean="0"/>
              <a:t>golang</a:t>
            </a:r>
            <a:r>
              <a:rPr kumimoji="1" lang="zh-CN" altLang="en-US" dirty="0" smtClean="0"/>
              <a:t>，比如</a:t>
            </a:r>
            <a:r>
              <a:rPr kumimoji="1" lang="en-US" altLang="zh-CN" dirty="0" err="1" smtClean="0"/>
              <a:t>bilibili</a:t>
            </a:r>
            <a:r>
              <a:rPr kumimoji="1" lang="zh-CN" altLang="en-US" dirty="0" smtClean="0"/>
              <a:t>，探探，七牛，流利说等。所以你可以看到，几乎所有的互联网公司都在尝试</a:t>
            </a:r>
            <a:r>
              <a:rPr kumimoji="1" lang="en-US" altLang="zh-CN" dirty="0" err="1" smtClean="0"/>
              <a:t>golang</a:t>
            </a:r>
            <a:r>
              <a:rPr kumimoji="1" lang="zh-CN" altLang="en-US" dirty="0" smtClean="0"/>
              <a:t>。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476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三位超级大神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50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95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可以使用文本编辑器，但建议安装</a:t>
            </a:r>
            <a:r>
              <a:rPr kumimoji="1" lang="en-US" altLang="zh-CN" dirty="0" smtClean="0"/>
              <a:t>IDE</a:t>
            </a:r>
            <a:r>
              <a:rPr kumimoji="1" lang="zh-CN" altLang="en-US" smtClean="0"/>
              <a:t>，有补全和提示。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53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88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l/" TargetMode="External"/><Relationship Id="rId4" Type="http://schemas.openxmlformats.org/officeDocument/2006/relationships/hyperlink" Target="https://www.jetbrains.com/go/" TargetMode="External"/><Relationship Id="rId5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smtClean="0"/>
              <a:t>Go</a:t>
            </a:r>
            <a:r>
              <a:rPr kumimoji="1" lang="zh-CN" altLang="en-US" smtClean="0"/>
              <a:t>简介</a:t>
            </a:r>
            <a:r>
              <a:rPr kumimoji="1" lang="zh-CN" altLang="en-US" dirty="0" smtClean="0"/>
              <a:t>及安装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92" y="295136"/>
            <a:ext cx="8214729" cy="431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背景</a:t>
            </a:r>
            <a:endParaRPr kumimoji="1" lang="en-US" altLang="zh-CN" dirty="0" smtClean="0"/>
          </a:p>
          <a:p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特性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安装</a:t>
            </a:r>
            <a:endParaRPr kumimoji="1" lang="en-US" altLang="zh-CN" dirty="0" smtClean="0"/>
          </a:p>
          <a:p>
            <a:r>
              <a:rPr kumimoji="1" lang="en-US" altLang="zh-CN" dirty="0" smtClean="0"/>
              <a:t>HelloWorld</a:t>
            </a:r>
          </a:p>
        </p:txBody>
      </p:sp>
    </p:spTree>
    <p:extLst>
      <p:ext uri="{BB962C8B-B14F-4D97-AF65-F5344CB8AC3E}">
        <p14:creationId xmlns:p14="http://schemas.microsoft.com/office/powerpoint/2010/main" val="1374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谷歌公司内部软件开发的挑战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多核硬件架构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超大规模分布式计算集群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Web </a:t>
            </a:r>
            <a:r>
              <a:rPr lang="zh-CN" altLang="en-US" dirty="0"/>
              <a:t>模式导致的前所未有的开发规模</a:t>
            </a:r>
            <a:r>
              <a:rPr lang="zh-CN" altLang="en-US" dirty="0" smtClean="0"/>
              <a:t>和更</a:t>
            </a:r>
            <a:r>
              <a:rPr lang="zh-CN" altLang="en-US" dirty="0"/>
              <a:t>新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云原生生态繁荣 </a:t>
            </a:r>
            <a:endParaRPr lang="zh-CN" altLang="en-US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16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创始人</a:t>
            </a:r>
            <a:endParaRPr kumimoji="1" lang="zh-CN" altLang="en-US" dirty="0"/>
          </a:p>
        </p:txBody>
      </p:sp>
      <p:pic>
        <p:nvPicPr>
          <p:cNvPr id="1026" name="Picture 2" descr="http://img.blog.csdn.net/201604251000127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303" y="2341259"/>
            <a:ext cx="1825328" cy="274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blog.csdn.net/201604251000434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68" y="2327831"/>
            <a:ext cx="3554868" cy="26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.blog.csdn.net/2016042510010259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32" y="2341259"/>
            <a:ext cx="19335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1577591" y="5380672"/>
            <a:ext cx="2082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Rob </a:t>
            </a:r>
            <a:r>
              <a:rPr lang="en-US" altLang="zh-CN" dirty="0" smtClean="0"/>
              <a:t>Pike</a:t>
            </a:r>
          </a:p>
          <a:p>
            <a:r>
              <a:rPr lang="en-US" altLang="zh-CN" dirty="0"/>
              <a:t>Unix </a:t>
            </a:r>
            <a:r>
              <a:rPr lang="zh-CN" altLang="en-US" dirty="0"/>
              <a:t>的早期</a:t>
            </a:r>
            <a:r>
              <a:rPr lang="zh-CN" altLang="en-US" dirty="0" smtClean="0"/>
              <a:t>开发者</a:t>
            </a:r>
            <a:endParaRPr lang="en-US" altLang="zh-CN" dirty="0" smtClean="0"/>
          </a:p>
          <a:p>
            <a:r>
              <a:rPr lang="en-US" altLang="zh-CN" dirty="0" smtClean="0"/>
              <a:t>UTF-8 </a:t>
            </a:r>
            <a:r>
              <a:rPr lang="zh-CN" altLang="en-US" dirty="0"/>
              <a:t>创始</a:t>
            </a:r>
            <a:r>
              <a:rPr lang="zh-CN" altLang="en-US" dirty="0" smtClean="0"/>
              <a:t>⼈ </a:t>
            </a:r>
            <a:endParaRPr lang="zh-CN" altLang="en-US" dirty="0"/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876532" y="5380672"/>
            <a:ext cx="2210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Ken Thompson </a:t>
            </a:r>
            <a:endParaRPr lang="en-US" altLang="zh-CN" dirty="0" smtClean="0"/>
          </a:p>
          <a:p>
            <a:r>
              <a:rPr lang="en-US" altLang="zh-CN" dirty="0"/>
              <a:t>Unix </a:t>
            </a:r>
            <a:r>
              <a:rPr lang="zh-CN" altLang="en-US" dirty="0"/>
              <a:t>的创始</a:t>
            </a:r>
            <a:r>
              <a:rPr lang="zh-CN" altLang="en-US" dirty="0" smtClean="0"/>
              <a:t>⼈ </a:t>
            </a:r>
            <a:endParaRPr lang="en-US" altLang="zh-CN" dirty="0" smtClean="0"/>
          </a:p>
          <a:p>
            <a:r>
              <a:rPr lang="en-US" altLang="zh-CN" dirty="0" smtClean="0"/>
              <a:t>C </a:t>
            </a:r>
            <a:r>
              <a:rPr lang="zh-CN" altLang="en-US" dirty="0"/>
              <a:t>语⾔言</a:t>
            </a:r>
            <a:r>
              <a:rPr lang="zh-CN" altLang="en-US" dirty="0" smtClean="0"/>
              <a:t>创始人 </a:t>
            </a:r>
            <a:endParaRPr lang="en-US" altLang="zh-CN" dirty="0" smtClean="0"/>
          </a:p>
          <a:p>
            <a:r>
              <a:rPr lang="en-US" altLang="zh-CN" dirty="0" smtClean="0"/>
              <a:t>1983 </a:t>
            </a:r>
            <a:r>
              <a:rPr lang="zh-CN" altLang="en-US" dirty="0"/>
              <a:t>年年获图灵奖 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927965" y="5380672"/>
            <a:ext cx="23439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Robert </a:t>
            </a:r>
            <a:r>
              <a:rPr lang="en-US" altLang="zh-CN" dirty="0" err="1" smtClean="0"/>
              <a:t>Griesemer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V8 </a:t>
            </a:r>
            <a:r>
              <a:rPr lang="en-US" altLang="zh-CN" dirty="0"/>
              <a:t>JS Engine </a:t>
            </a:r>
            <a:r>
              <a:rPr lang="zh-CN" altLang="en-US" dirty="0"/>
              <a:t>开发</a:t>
            </a:r>
            <a:r>
              <a:rPr lang="zh-CN" altLang="en-US" dirty="0" smtClean="0"/>
              <a:t>者</a:t>
            </a:r>
            <a:endParaRPr lang="en-US" altLang="zh-CN" dirty="0" smtClean="0"/>
          </a:p>
          <a:p>
            <a:r>
              <a:rPr lang="en-US" altLang="zh-CN" dirty="0" smtClean="0"/>
              <a:t>Chubby </a:t>
            </a:r>
            <a:r>
              <a:rPr lang="zh-CN" altLang="en-US" dirty="0"/>
              <a:t>开发者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HotSpot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Vm</a:t>
            </a:r>
            <a:r>
              <a:rPr lang="zh-CN" altLang="en-US" dirty="0" smtClean="0"/>
              <a:t>开发者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5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8"/>
            <a:ext cx="9618060" cy="4227280"/>
          </a:xfrm>
        </p:spPr>
        <p:txBody>
          <a:bodyPr/>
          <a:lstStyle/>
          <a:p>
            <a:r>
              <a:rPr kumimoji="1" lang="zh-CN" altLang="en-US" dirty="0" smtClean="0"/>
              <a:t>简单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个关键字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编译成机器指令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指针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垃圾回收，协程调度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生产力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复合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大量原生的实用的类库，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io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99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Golang</a:t>
            </a:r>
            <a:endParaRPr kumimoji="1" lang="zh-CN" altLang="en-US" dirty="0" smtClean="0"/>
          </a:p>
          <a:p>
            <a:pPr lvl="1"/>
            <a:r>
              <a:rPr lang="en-US" altLang="zh-CN" dirty="0">
                <a:hlinkClick r:id="rId3"/>
              </a:rPr>
              <a:t>https://golang.org/dl/</a:t>
            </a:r>
            <a:endParaRPr kumimoji="1" lang="zh-CN" altLang="en-US" dirty="0"/>
          </a:p>
          <a:p>
            <a:r>
              <a:rPr kumimoji="1" lang="en-US" altLang="zh-CN" dirty="0" smtClean="0"/>
              <a:t>IDE</a:t>
            </a:r>
          </a:p>
          <a:p>
            <a:pPr lvl="1"/>
            <a:r>
              <a:rPr lang="en-US" altLang="zh-CN" dirty="0">
                <a:hlinkClick r:id="rId4"/>
              </a:rPr>
              <a:t>https://www.jetbrains.com/go/</a:t>
            </a:r>
            <a:endParaRPr kumimoji="1" lang="en-US" altLang="zh-CN" dirty="0"/>
          </a:p>
          <a:p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https://git-scm.com/downloads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3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HelloWorld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36" y="2222286"/>
            <a:ext cx="9853820" cy="419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应用程序入口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必须是 </a:t>
            </a:r>
            <a:r>
              <a:rPr lang="en-US" altLang="zh-CN" dirty="0"/>
              <a:t>main </a:t>
            </a:r>
            <a:r>
              <a:rPr lang="zh-CN" altLang="en-US" dirty="0"/>
              <a:t>包</a:t>
            </a:r>
            <a:r>
              <a:rPr lang="en-US" altLang="zh-CN" dirty="0"/>
              <a:t>:package main </a:t>
            </a:r>
          </a:p>
          <a:p>
            <a:pPr lvl="1"/>
            <a:r>
              <a:rPr lang="zh-CN" altLang="en-US" dirty="0"/>
              <a:t>必须是 </a:t>
            </a:r>
            <a:r>
              <a:rPr lang="en-US" altLang="zh-CN" dirty="0"/>
              <a:t>main </a:t>
            </a:r>
            <a:r>
              <a:rPr lang="zh-CN" altLang="en-US" dirty="0" smtClean="0"/>
              <a:t>方法</a:t>
            </a:r>
            <a:r>
              <a:rPr lang="en-US" altLang="zh-CN" dirty="0"/>
              <a:t>:</a:t>
            </a:r>
            <a:r>
              <a:rPr lang="en-US" altLang="zh-CN" dirty="0" err="1"/>
              <a:t>func</a:t>
            </a:r>
            <a:r>
              <a:rPr lang="en-US" altLang="zh-CN" dirty="0"/>
              <a:t> main()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⽂件</a:t>
            </a:r>
            <a:r>
              <a:rPr lang="zh-CN" altLang="en-US" dirty="0"/>
              <a:t>名</a:t>
            </a:r>
            <a:r>
              <a:rPr lang="zh-CN" altLang="en-US" dirty="0" smtClean="0"/>
              <a:t>不一定</a:t>
            </a:r>
            <a:r>
              <a:rPr lang="zh-CN" altLang="en-US" dirty="0"/>
              <a:t>是 </a:t>
            </a:r>
            <a:r>
              <a:rPr lang="en-US" altLang="zh-CN" dirty="0" err="1"/>
              <a:t>main.go</a:t>
            </a:r>
            <a:r>
              <a:rPr lang="en-US" altLang="zh-CN" dirty="0"/>
              <a:t> 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109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832</TotalTime>
  <Words>520</Words>
  <Application>Microsoft Macintosh PowerPoint</Application>
  <PresentationFormat>宽屏</PresentationFormat>
  <Paragraphs>65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Century Gothic</vt:lpstr>
      <vt:lpstr>DengXian</vt:lpstr>
      <vt:lpstr>Wingdings 2</vt:lpstr>
      <vt:lpstr>宋体</vt:lpstr>
      <vt:lpstr>引用</vt:lpstr>
      <vt:lpstr>PowerPoint 演示文稿</vt:lpstr>
      <vt:lpstr>Agenda</vt:lpstr>
      <vt:lpstr>Go背景</vt:lpstr>
      <vt:lpstr>Go创始人</vt:lpstr>
      <vt:lpstr>Go特性</vt:lpstr>
      <vt:lpstr>Go安装</vt:lpstr>
      <vt:lpstr>HelloWorld</vt:lpstr>
      <vt:lpstr>HelloWorld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338</cp:revision>
  <dcterms:created xsi:type="dcterms:W3CDTF">2019-05-05T09:16:52Z</dcterms:created>
  <dcterms:modified xsi:type="dcterms:W3CDTF">2019-06-09T13:06:31Z</dcterms:modified>
</cp:coreProperties>
</file>