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0" r:id="rId3"/>
    <p:sldId id="29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/>
    <p:restoredTop sz="74634"/>
  </p:normalViewPr>
  <p:slideViewPr>
    <p:cSldViewPr snapToGrid="0" snapToObjects="1">
      <p:cViewPr varScale="1">
        <p:scale>
          <a:sx n="96" d="100"/>
          <a:sy n="96" d="100"/>
        </p:scale>
        <p:origin x="1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71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7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测试和反射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992" y="295136"/>
            <a:ext cx="8214729" cy="431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pPr lvl="1"/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 smtClean="0"/>
              <a:t>Test</a:t>
            </a:r>
            <a:r>
              <a:rPr kumimoji="1" lang="en-US" altLang="zh-CN" dirty="0" err="1" smtClean="0"/>
              <a:t>XXX</a:t>
            </a:r>
            <a:r>
              <a:rPr kumimoji="1" lang="en-US" altLang="zh-CN" dirty="0" smtClean="0"/>
              <a:t>(</a:t>
            </a:r>
            <a:r>
              <a:rPr lang="en-US" altLang="zh-CN" dirty="0"/>
              <a:t>t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 smtClean="0"/>
              <a:t>testing.T</a:t>
            </a:r>
            <a:r>
              <a:rPr kumimoji="1" lang="en-US" altLang="zh-CN" dirty="0" smtClean="0"/>
              <a:t>)</a:t>
            </a:r>
          </a:p>
          <a:p>
            <a:pPr lvl="1"/>
            <a:r>
              <a:rPr lang="en-US" altLang="zh-CN" dirty="0"/>
              <a:t>go test -v -cover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性能测试</a:t>
            </a:r>
            <a:endParaRPr lang="en-US" altLang="zh-CN" dirty="0" smtClean="0"/>
          </a:p>
          <a:p>
            <a:pPr lvl="1"/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 smtClean="0"/>
              <a:t>Benchmark</a:t>
            </a:r>
            <a:r>
              <a:rPr kumimoji="1" lang="en-US" altLang="zh-CN" dirty="0" err="1" smtClean="0"/>
              <a:t>XXX</a:t>
            </a:r>
            <a:r>
              <a:rPr kumimoji="1" lang="en-US" altLang="zh-CN" dirty="0" smtClean="0"/>
              <a:t>(</a:t>
            </a:r>
            <a:r>
              <a:rPr lang="en-US" altLang="zh-CN" dirty="0"/>
              <a:t>b *</a:t>
            </a:r>
            <a:r>
              <a:rPr lang="en-US" altLang="zh-CN" dirty="0" err="1" smtClean="0"/>
              <a:t>testing.B</a:t>
            </a:r>
            <a:r>
              <a:rPr kumimoji="1" lang="en-US" altLang="zh-CN" dirty="0" smtClean="0"/>
              <a:t>)</a:t>
            </a:r>
          </a:p>
          <a:p>
            <a:pPr lvl="1"/>
            <a:r>
              <a:rPr lang="en-US" altLang="zh-CN" dirty="0"/>
              <a:t>go test -bench=. -</a:t>
            </a:r>
            <a:r>
              <a:rPr lang="en-US" altLang="zh-CN" dirty="0" err="1"/>
              <a:t>benchmem</a:t>
            </a:r>
            <a:r>
              <a:rPr lang="en-US" altLang="zh-CN" dirty="0"/>
              <a:t> </a:t>
            </a:r>
            <a:r>
              <a:rPr lang="en-US" altLang="zh-CN" dirty="0" err="1" smtClean="0"/>
              <a:t>xxx.go</a:t>
            </a:r>
            <a:endParaRPr lang="en-US" altLang="zh-CN" dirty="0" smtClean="0"/>
          </a:p>
          <a:p>
            <a:pPr lvl="1"/>
            <a:r>
              <a:rPr lang="en-US" altLang="zh-CN" dirty="0"/>
              <a:t>GODEBUG=</a:t>
            </a:r>
            <a:r>
              <a:rPr lang="en-US" altLang="zh-CN" dirty="0" err="1"/>
              <a:t>gctrace</a:t>
            </a:r>
            <a:r>
              <a:rPr lang="en-US" altLang="zh-CN" dirty="0"/>
              <a:t>=1 </a:t>
            </a:r>
            <a:r>
              <a:rPr lang="zh-CN" altLang="en-US" smtClean="0"/>
              <a:t> </a:t>
            </a:r>
            <a:r>
              <a:rPr lang="en-US" altLang="zh-CN" smtClean="0"/>
              <a:t>go </a:t>
            </a:r>
            <a:r>
              <a:rPr lang="en-US" altLang="zh-CN" dirty="0"/>
              <a:t>test -bench=. -</a:t>
            </a:r>
            <a:r>
              <a:rPr lang="en-US" altLang="zh-CN" dirty="0" err="1"/>
              <a:t>benchmem</a:t>
            </a:r>
            <a:r>
              <a:rPr lang="en-US" altLang="zh-CN" dirty="0"/>
              <a:t> </a:t>
            </a:r>
            <a:r>
              <a:rPr lang="en-US" altLang="zh-CN" dirty="0" err="1"/>
              <a:t>xxx.go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910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练习：将一个可变的结构插入数据库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假设我们有一个结构，其成员随时可能增加，但是我们每次对结构的修改，并不想修改其相关的业务逻辑代码，比如要将各成员的内容根据成员名字插入数据库不同表。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利用反射实现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418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1717</TotalTime>
  <Words>104</Words>
  <Application>Microsoft Macintosh PowerPoint</Application>
  <PresentationFormat>宽屏</PresentationFormat>
  <Paragraphs>15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Century Gothic</vt:lpstr>
      <vt:lpstr>DengXian</vt:lpstr>
      <vt:lpstr>Wingdings 2</vt:lpstr>
      <vt:lpstr>宋体</vt:lpstr>
      <vt:lpstr>引用</vt:lpstr>
      <vt:lpstr>PowerPoint 演示文稿</vt:lpstr>
      <vt:lpstr>测试</vt:lpstr>
      <vt:lpstr>练习：将一个可变的结构插入数据库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438</cp:revision>
  <dcterms:created xsi:type="dcterms:W3CDTF">2019-05-05T09:16:52Z</dcterms:created>
  <dcterms:modified xsi:type="dcterms:W3CDTF">2019-06-17T06:49:28Z</dcterms:modified>
</cp:coreProperties>
</file>