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t-IT" dirty="0" smtClean="0">
                <a:effectLst/>
              </a:rPr>
              <a:t>打开</a:t>
            </a:r>
            <a:r>
              <a:rPr lang="it-IT" altLang="zh-CN" dirty="0" err="1" smtClean="0">
                <a:effectLst/>
              </a:rPr>
              <a:t>grafana</a:t>
            </a:r>
            <a:r>
              <a:rPr lang="zh-CN" altLang="it-IT" dirty="0" smtClean="0">
                <a:effectLst/>
              </a:rPr>
              <a:t>，导入</a:t>
            </a:r>
            <a:r>
              <a:rPr lang="it-IT" altLang="zh-CN" dirty="0" err="1" smtClean="0">
                <a:effectLst/>
              </a:rPr>
              <a:t>apiserver.json</a:t>
            </a:r>
            <a:endParaRPr lang="it-IT" altLang="zh-CN" dirty="0" smtClean="0">
              <a:effectLst/>
            </a:endParaRPr>
          </a:p>
          <a:p>
            <a:r>
              <a:rPr lang="zh-CN" altLang="it-IT" dirty="0" smtClean="0">
                <a:effectLst/>
              </a:rPr>
              <a:t>去</a:t>
            </a:r>
            <a:r>
              <a:rPr lang="it-IT" altLang="zh-CN" dirty="0" err="1" smtClean="0">
                <a:effectLst/>
              </a:rPr>
              <a:t>prometheus</a:t>
            </a:r>
            <a:r>
              <a:rPr lang="zh-CN" altLang="it-IT" dirty="0" smtClean="0">
                <a:effectLst/>
              </a:rPr>
              <a:t>查询</a:t>
            </a:r>
            <a:r>
              <a:rPr lang="it-IT" altLang="zh-CN" dirty="0" err="1" smtClean="0">
                <a:effectLst/>
              </a:rPr>
              <a:t>apiserver_request_total</a:t>
            </a:r>
            <a:r>
              <a:rPr lang="it-IT" altLang="zh-CN" dirty="0" smtClean="0">
                <a:effectLst/>
              </a:rPr>
              <a:t>{job="</a:t>
            </a:r>
            <a:r>
              <a:rPr lang="it-IT" altLang="zh-CN" dirty="0" err="1" smtClean="0">
                <a:effectLst/>
              </a:rPr>
              <a:t>apiserver</a:t>
            </a:r>
            <a:r>
              <a:rPr lang="it-IT" altLang="zh-CN" dirty="0" smtClean="0">
                <a:effectLst/>
              </a:rPr>
              <a:t>"}</a:t>
            </a:r>
            <a:r>
              <a:rPr lang="zh-CN" altLang="it-IT" dirty="0" smtClean="0">
                <a:effectLst/>
              </a:rPr>
              <a:t>，这个</a:t>
            </a:r>
            <a:r>
              <a:rPr lang="it-IT" altLang="zh-CN" dirty="0" err="1" smtClean="0">
                <a:effectLst/>
              </a:rPr>
              <a:t>json</a:t>
            </a:r>
            <a:r>
              <a:rPr lang="zh-CN" altLang="it-IT" dirty="0" smtClean="0">
                <a:effectLst/>
              </a:rPr>
              <a:t>模板使用的</a:t>
            </a:r>
            <a:r>
              <a:rPr lang="it-IT" altLang="zh-CN" dirty="0" smtClean="0">
                <a:effectLst/>
              </a:rPr>
              <a:t>job</a:t>
            </a:r>
            <a:r>
              <a:rPr lang="zh-CN" altLang="it-IT" dirty="0" smtClean="0">
                <a:effectLst/>
              </a:rPr>
              <a:t>名字不对，所以修改</a:t>
            </a:r>
            <a:r>
              <a:rPr lang="it-IT" altLang="zh-CN" dirty="0" err="1" smtClean="0">
                <a:effectLst/>
              </a:rPr>
              <a:t>apiserver</a:t>
            </a:r>
            <a:r>
              <a:rPr lang="it-IT" altLang="zh-CN" dirty="0" smtClean="0">
                <a:effectLst/>
              </a:rPr>
              <a:t> </a:t>
            </a:r>
            <a:r>
              <a:rPr lang="it-IT" altLang="zh-CN" dirty="0" err="1" smtClean="0">
                <a:effectLst/>
              </a:rPr>
              <a:t>dashboard</a:t>
            </a:r>
            <a:r>
              <a:rPr lang="zh-CN" altLang="it-IT" dirty="0" smtClean="0">
                <a:effectLst/>
              </a:rPr>
              <a:t>配置，变量和</a:t>
            </a:r>
            <a:r>
              <a:rPr lang="it-IT" altLang="zh-CN" dirty="0" err="1" smtClean="0">
                <a:effectLst/>
              </a:rPr>
              <a:t>json</a:t>
            </a:r>
            <a:r>
              <a:rPr lang="zh-CN" altLang="it-IT" dirty="0" smtClean="0">
                <a:effectLst/>
              </a:rPr>
              <a:t>模板中的</a:t>
            </a:r>
            <a:r>
              <a:rPr lang="it-IT" altLang="zh-CN" dirty="0" err="1" smtClean="0">
                <a:effectLst/>
              </a:rPr>
              <a:t>kube-apiserver</a:t>
            </a:r>
            <a:r>
              <a:rPr lang="zh-CN" altLang="it-IT" dirty="0" smtClean="0">
                <a:effectLst/>
              </a:rPr>
              <a:t>替换成</a:t>
            </a:r>
            <a:r>
              <a:rPr lang="it-IT" altLang="zh-CN" dirty="0" err="1" smtClean="0">
                <a:effectLst/>
              </a:rPr>
              <a:t>apiserver</a:t>
            </a:r>
            <a:endParaRPr lang="it-IT" altLang="zh-CN" dirty="0" smtClean="0">
              <a:effectLst/>
            </a:endParaRPr>
          </a:p>
          <a:p>
            <a:r>
              <a:rPr lang="zh-CN" altLang="it-IT" dirty="0" smtClean="0">
                <a:effectLst/>
              </a:rPr>
              <a:t>其他</a:t>
            </a:r>
            <a:r>
              <a:rPr lang="it-IT" altLang="zh-CN" dirty="0" err="1" smtClean="0">
                <a:effectLst/>
              </a:rPr>
              <a:t>dashboard</a:t>
            </a:r>
            <a:r>
              <a:rPr lang="zh-CN" altLang="it-IT" dirty="0" smtClean="0">
                <a:effectLst/>
              </a:rPr>
              <a:t>类似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73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创建之后看到</a:t>
            </a:r>
            <a:r>
              <a:rPr lang="en-US" altLang="zh-CN" dirty="0" err="1" smtClean="0">
                <a:effectLst/>
              </a:rPr>
              <a:t>prometheus</a:t>
            </a:r>
            <a:r>
              <a:rPr lang="zh-CN" altLang="en-US" dirty="0" smtClean="0">
                <a:effectLst/>
              </a:rPr>
              <a:t>看到</a:t>
            </a:r>
            <a:r>
              <a:rPr lang="en-US" altLang="zh-CN" dirty="0" smtClean="0">
                <a:effectLst/>
              </a:rPr>
              <a:t>scheduler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controller-manager up</a:t>
            </a:r>
            <a:r>
              <a:rPr lang="zh-CN" altLang="en-US" dirty="0" smtClean="0">
                <a:effectLst/>
              </a:rPr>
              <a:t>了</a:t>
            </a:r>
          </a:p>
          <a:p>
            <a:r>
              <a:rPr lang="en-US" altLang="zh-CN" dirty="0" err="1" smtClean="0">
                <a:effectLst/>
              </a:rPr>
              <a:t>grafana</a:t>
            </a:r>
            <a:r>
              <a:rPr lang="zh-CN" altLang="en-US" dirty="0" smtClean="0">
                <a:effectLst/>
              </a:rPr>
              <a:t>导入相应</a:t>
            </a:r>
            <a:r>
              <a:rPr lang="en-US" altLang="zh-CN" dirty="0" err="1" smtClean="0">
                <a:effectLst/>
              </a:rPr>
              <a:t>json</a:t>
            </a:r>
            <a:r>
              <a:rPr lang="zh-CN" altLang="en-US" dirty="0" smtClean="0">
                <a:effectLst/>
              </a:rPr>
              <a:t>模板后看到监控数据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44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beautifulhao</a:t>
            </a:r>
            <a:r>
              <a:rPr lang="en-US" altLang="zh-CN" dirty="0" smtClean="0">
                <a:effectLst/>
              </a:rPr>
              <a:t>/elasticsearch:v6.6.1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修改</a:t>
            </a:r>
            <a:r>
              <a:rPr lang="en-US" altLang="zh-CN" dirty="0" err="1" smtClean="0">
                <a:effectLst/>
              </a:rPr>
              <a:t>kibana-deployment.yaml</a:t>
            </a:r>
            <a:r>
              <a:rPr lang="zh-CN" altLang="en-US" dirty="0" smtClean="0">
                <a:effectLst/>
              </a:rPr>
              <a:t>，去掉</a:t>
            </a:r>
            <a:endParaRPr kumimoji="1"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>
                <a:effectLst/>
              </a:rPr>
              <a:t>name: SERVER_BASEPATH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   </a:t>
            </a:r>
            <a:r>
              <a:rPr lang="en-US" altLang="zh-CN" dirty="0" smtClean="0">
                <a:effectLst/>
              </a:rPr>
              <a:t>value: /</a:t>
            </a:r>
            <a:r>
              <a:rPr lang="en-US" altLang="zh-CN" dirty="0" err="1" smtClean="0">
                <a:effectLst/>
              </a:rPr>
              <a:t>api</a:t>
            </a:r>
            <a:r>
              <a:rPr lang="en-US" altLang="zh-CN" dirty="0" smtClean="0">
                <a:effectLst/>
              </a:rPr>
              <a:t>/v1/namespaces/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-system/services/</a:t>
            </a:r>
            <a:r>
              <a:rPr lang="en-US" altLang="zh-CN" dirty="0" err="1" smtClean="0">
                <a:effectLst/>
              </a:rPr>
              <a:t>kibana</a:t>
            </a:r>
            <a:r>
              <a:rPr lang="en-US" altLang="zh-CN" dirty="0" smtClean="0">
                <a:effectLst/>
              </a:rPr>
              <a:t>-logging/proxy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beautifulhao</a:t>
            </a:r>
            <a:r>
              <a:rPr lang="en-US" altLang="zh-CN" dirty="0" smtClean="0">
                <a:effectLst/>
              </a:rPr>
              <a:t>/fluentd-elasticsearch:v2.4.0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40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6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filebeat-kubernetes.yaml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</a:rPr>
              <a:t>metricbeat-kubernetes.yaml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</a:rPr>
              <a:t>packetbeat-kubernetes.yaml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>image</a:t>
            </a:r>
            <a:r>
              <a:rPr lang="zh-CN" altLang="en-US" dirty="0" smtClean="0">
                <a:effectLst/>
              </a:rPr>
              <a:t>版本都改为</a:t>
            </a:r>
            <a:r>
              <a:rPr lang="en-US" altLang="zh-CN" dirty="0" smtClean="0">
                <a:effectLst/>
              </a:rPr>
              <a:t>6.6.1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index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err="1" smtClean="0">
                <a:effectLst/>
              </a:rPr>
              <a:t>filebeat</a:t>
            </a:r>
            <a:r>
              <a:rPr lang="en-US" altLang="zh-CN" dirty="0" smtClean="0">
                <a:effectLst/>
              </a:rPr>
              <a:t>-*, </a:t>
            </a:r>
            <a:r>
              <a:rPr lang="en-US" altLang="zh-CN" dirty="0" err="1" smtClean="0">
                <a:effectLst/>
              </a:rPr>
              <a:t>metricbeat</a:t>
            </a:r>
            <a:r>
              <a:rPr lang="en-US" altLang="zh-CN" dirty="0" smtClean="0">
                <a:effectLst/>
              </a:rPr>
              <a:t>-*, </a:t>
            </a:r>
            <a:r>
              <a:rPr lang="en-US" altLang="zh-CN" dirty="0" err="1" smtClean="0">
                <a:effectLst/>
              </a:rPr>
              <a:t>packetbeat</a:t>
            </a:r>
            <a:r>
              <a:rPr lang="en-US" altLang="zh-CN" dirty="0" smtClean="0">
                <a:effectLst/>
              </a:rPr>
              <a:t>-*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74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3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ubernetes/kubernetes/tree/master/cluster/addons/fluentd-elasticsearc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52.82.13.34:32087/app/kibana" TargetMode="External"/><Relationship Id="rId4" Type="http://schemas.openxmlformats.org/officeDocument/2006/relationships/hyperlink" Target="http://10.233.172.7:31391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kubernetes/dashboard/master/aio/deploy/recommended/kubernetes-dashboard.ya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ubernetes-incubator/metrics-serv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reos/kube-prometheus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7:31684/targets" TargetMode="External"/><Relationship Id="rId4" Type="http://schemas.openxmlformats.org/officeDocument/2006/relationships/hyperlink" Target="http://10.233.172.7:31901/#/aler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.233.172.7:3139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ubernetes-monitoring/kubernetes-mix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Kubernetes-</a:t>
            </a:r>
            <a:r>
              <a:rPr kumimoji="1" lang="en-US" altLang="zh-CN" dirty="0" err="1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kubeadm</a:t>
            </a:r>
            <a:r>
              <a:rPr lang="en-US" altLang="zh-CN" dirty="0"/>
              <a:t> upgrade apply --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en-US" altLang="zh-CN" dirty="0" err="1"/>
              <a:t>kubeadm-config.yaml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controller-</a:t>
            </a:r>
            <a:r>
              <a:rPr lang="en-US" altLang="zh-CN" dirty="0" err="1"/>
              <a:t>service.yaml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86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taint nodes --all node-</a:t>
            </a:r>
            <a:r>
              <a:rPr lang="en-US" altLang="zh-CN" dirty="0" err="1"/>
              <a:t>role.kubernetes.io</a:t>
            </a:r>
            <a:r>
              <a:rPr lang="en-US" altLang="zh-CN" dirty="0"/>
              <a:t>/master-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lang="en-US" altLang="zh-CN" u="sng" dirty="0">
                <a:hlinkClick r:id="rId3"/>
              </a:rPr>
              <a:t>https://</a:t>
            </a:r>
            <a:r>
              <a:rPr lang="en-US" altLang="zh-CN" u="sng" dirty="0" smtClean="0">
                <a:hlinkClick r:id="rId3"/>
              </a:rPr>
              <a:t>github.com/kubernetes/kubernetes</a:t>
            </a:r>
          </a:p>
          <a:p>
            <a:r>
              <a:rPr lang="en-US" altLang="zh-CN" u="sng" dirty="0"/>
              <a:t>cd </a:t>
            </a:r>
            <a:r>
              <a:rPr lang="en-US" altLang="zh-CN" dirty="0" err="1"/>
              <a:t>kubernetes</a:t>
            </a:r>
            <a:r>
              <a:rPr lang="en-US" altLang="zh-CN" dirty="0"/>
              <a:t>/cluster/</a:t>
            </a:r>
            <a:r>
              <a:rPr lang="en-US" altLang="zh-CN" dirty="0" err="1"/>
              <a:t>addons</a:t>
            </a:r>
            <a:r>
              <a:rPr lang="en-US" altLang="zh-CN" dirty="0"/>
              <a:t>/</a:t>
            </a:r>
            <a:r>
              <a:rPr lang="en-US" altLang="zh-CN" dirty="0" err="1"/>
              <a:t>fluentd-elasticsearch</a:t>
            </a:r>
            <a:r>
              <a:rPr lang="en-US" altLang="zh-CN" u="sng" dirty="0" smtClean="0"/>
              <a:t>/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es-statefulset.yaml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es-service.yaml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kibana-deployment.yaml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kibana-service.yaml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fluentd-es-configmap.yaml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fluentd-es-ds.yaml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1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edit svc </a:t>
            </a:r>
            <a:r>
              <a:rPr lang="en-US" altLang="zh-CN" dirty="0" err="1"/>
              <a:t>kibana</a:t>
            </a:r>
            <a:r>
              <a:rPr lang="en-US" altLang="zh-CN" dirty="0"/>
              <a:t>-logging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pPr lvl="1"/>
            <a:r>
              <a:rPr lang="en-US" altLang="zh-CN" dirty="0" err="1"/>
              <a:t>ClusterIP</a:t>
            </a:r>
            <a:r>
              <a:rPr lang="en-US" altLang="zh-CN" dirty="0"/>
              <a:t>-&gt;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/>
              <a:t>curl </a:t>
            </a:r>
            <a:r>
              <a:rPr lang="hr-HR" altLang="zh-CN" dirty="0"/>
              <a:t>10.107.100.116</a:t>
            </a:r>
            <a:r>
              <a:rPr lang="en-US" altLang="zh-CN" dirty="0" smtClean="0"/>
              <a:t>:9200</a:t>
            </a:r>
            <a:endParaRPr lang="en-US" altLang="zh-CN" dirty="0"/>
          </a:p>
          <a:p>
            <a:r>
              <a:rPr lang="de-DE" altLang="zh-CN" u="sng" dirty="0">
                <a:hlinkClick r:id="rId3"/>
              </a:rPr>
              <a:t>http</a:t>
            </a:r>
            <a:r>
              <a:rPr lang="de-DE" altLang="zh-CN" u="sng" dirty="0" smtClean="0">
                <a:hlinkClick r:id="rId3"/>
              </a:rPr>
              <a:t>://</a:t>
            </a:r>
            <a:r>
              <a:rPr lang="en-US" altLang="zh-CN" u="sng" dirty="0">
                <a:hlinkClick r:id="rId4"/>
              </a:rPr>
              <a:t>10.233.172.7</a:t>
            </a:r>
            <a:r>
              <a:rPr lang="de-DE" altLang="zh-CN" u="sng" dirty="0" smtClean="0">
                <a:hlinkClick r:id="rId3"/>
              </a:rPr>
              <a:t>:</a:t>
            </a:r>
            <a:r>
              <a:rPr lang="is-IS" altLang="zh-CN" u="sng" dirty="0">
                <a:hlinkClick r:id="rId3"/>
              </a:rPr>
              <a:t>31467</a:t>
            </a:r>
            <a:r>
              <a:rPr lang="de-DE" altLang="zh-CN" u="sng" dirty="0" smtClean="0">
                <a:hlinkClick r:id="rId3"/>
              </a:rPr>
              <a:t>/app/kibana</a:t>
            </a:r>
            <a:endParaRPr lang="de-DE" altLang="zh-CN" dirty="0"/>
          </a:p>
          <a:p>
            <a:pPr lvl="1"/>
            <a:r>
              <a:rPr lang="zh-CN" altLang="de-DE" dirty="0"/>
              <a:t>创建</a:t>
            </a:r>
            <a:r>
              <a:rPr lang="de-DE" altLang="zh-CN" dirty="0" err="1"/>
              <a:t>index</a:t>
            </a:r>
            <a:r>
              <a:rPr lang="zh-CN" altLang="de-DE" dirty="0"/>
              <a:t>：</a:t>
            </a:r>
            <a:r>
              <a:rPr lang="de-DE" altLang="zh-CN" dirty="0" err="1"/>
              <a:t>logstash</a:t>
            </a:r>
            <a:r>
              <a:rPr lang="de-DE" altLang="zh-CN" dirty="0"/>
              <a:t>-</a:t>
            </a:r>
            <a:r>
              <a:rPr lang="de-DE" altLang="zh-CN" dirty="0" smtClean="0"/>
              <a:t>*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50751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kubernetes</a:t>
            </a:r>
            <a:r>
              <a:rPr lang="en-US" altLang="zh-CN" dirty="0"/>
              <a:t>/</a:t>
            </a:r>
            <a:r>
              <a:rPr lang="en-US" altLang="zh-CN" dirty="0" err="1"/>
              <a:t>kube</a:t>
            </a:r>
            <a:r>
              <a:rPr lang="en-US" altLang="zh-CN" dirty="0"/>
              <a:t>-state-</a:t>
            </a:r>
            <a:r>
              <a:rPr lang="en-US" altLang="zh-CN" dirty="0" err="1"/>
              <a:t>metrics.git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-state-metrics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kube</a:t>
            </a:r>
            <a:r>
              <a:rPr lang="en-US" altLang="zh-CN" dirty="0"/>
              <a:t>-state-metrics/</a:t>
            </a:r>
            <a:r>
              <a:rPr lang="en-US" altLang="zh-CN" dirty="0" err="1"/>
              <a:t>kubernetes</a:t>
            </a:r>
            <a:r>
              <a:rPr lang="en-US" altLang="zh-CN" dirty="0"/>
              <a:t>/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 | grep </a:t>
            </a:r>
            <a:r>
              <a:rPr lang="en-US" altLang="zh-CN" dirty="0" err="1"/>
              <a:t>kube</a:t>
            </a:r>
            <a:r>
              <a:rPr lang="en-US" altLang="zh-CN" dirty="0"/>
              <a:t>-state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/elastic/</a:t>
            </a:r>
            <a:r>
              <a:rPr lang="en-US" altLang="zh-CN" dirty="0" err="1"/>
              <a:t>examples.git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cd examples/beats-k8s-send-anywhere/ </a:t>
            </a:r>
          </a:p>
          <a:p>
            <a:r>
              <a:rPr lang="en-US" altLang="zh-CN" dirty="0"/>
              <a:t>vi ELASTICSEARCH_HOSTS </a:t>
            </a:r>
          </a:p>
          <a:p>
            <a:pPr lvl="1"/>
            <a:r>
              <a:rPr lang="en-US" altLang="zh-CN" dirty="0"/>
              <a:t>["http://elasticsearch-logging.kube-system:9200"]</a:t>
            </a:r>
          </a:p>
          <a:p>
            <a:r>
              <a:rPr lang="en-US" altLang="zh-CN" dirty="0"/>
              <a:t>vi KIBANA_HOST</a:t>
            </a:r>
          </a:p>
          <a:p>
            <a:pPr lvl="1"/>
            <a:r>
              <a:rPr lang="en-US" altLang="zh-CN" dirty="0"/>
              <a:t>"kibana-logging.kube-system.svc.cluster.local:5601"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secret generic dynamic-logging --from-file=./ELASTICSEARCH_HOSTS --from-file=./ELASTICSEARCH_PASSWORD --from-file=./ELASTICSEARCH_USERNAME --from-file=./KIBANA_HOST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filebeat-kubernetes.yaml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</a:t>
            </a:r>
            <a:r>
              <a:rPr lang="en-US" altLang="zh-CN" dirty="0" smtClean="0"/>
              <a:t>k8s-app=</a:t>
            </a:r>
            <a:r>
              <a:rPr lang="en-US" altLang="zh-CN" dirty="0" err="1" smtClean="0"/>
              <a:t>filebeat</a:t>
            </a:r>
            <a:r>
              <a:rPr lang="en-US" altLang="zh-CN" dirty="0" smtClean="0"/>
              <a:t>-dynamic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metricbeat-kubernetes.yaml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k8s-app=</a:t>
            </a:r>
            <a:r>
              <a:rPr lang="en-US" altLang="zh-CN" dirty="0" err="1"/>
              <a:t>metricbeat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packetbeat-kubernetes.yaml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k8s-app=</a:t>
            </a:r>
            <a:r>
              <a:rPr lang="en-US" altLang="zh-CN" dirty="0" err="1"/>
              <a:t>packetbeat</a:t>
            </a:r>
            <a:r>
              <a:rPr lang="en-US" altLang="zh-CN" dirty="0"/>
              <a:t>-dynamic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278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delete deployment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service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deployment -l </a:t>
            </a:r>
            <a:r>
              <a:rPr lang="en-US" altLang="zh-CN" dirty="0" smtClean="0"/>
              <a:t>app=guestbook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delete service -l app=guestbook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</a:t>
            </a:r>
            <a:r>
              <a:rPr lang="en-US" altLang="zh-CN" dirty="0" err="1"/>
              <a:t>filebeat-kubernetes.yaml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delete </a:t>
            </a:r>
            <a:r>
              <a:rPr lang="en-US" altLang="zh-CN" dirty="0"/>
              <a:t>-f </a:t>
            </a:r>
            <a:r>
              <a:rPr lang="en-US" altLang="zh-CN" dirty="0" err="1"/>
              <a:t>metricbeat-kubernetes.yaml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</a:t>
            </a:r>
            <a:r>
              <a:rPr lang="en-US" altLang="zh-CN" dirty="0" err="1"/>
              <a:t>packetbeat-kubernetes.yaml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secret dynamic-logging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13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Dashboard</a:t>
            </a:r>
          </a:p>
          <a:p>
            <a:r>
              <a:rPr kumimoji="1" lang="en-US" altLang="zh-CN" dirty="0" err="1" smtClean="0"/>
              <a:t>MetricServer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Grafana</a:t>
            </a:r>
            <a:endParaRPr kumimoji="1" lang="en-US" altLang="zh-CN" dirty="0" smtClean="0"/>
          </a:p>
          <a:p>
            <a:r>
              <a:rPr kumimoji="1" lang="en-US" altLang="zh-CN" dirty="0" smtClean="0"/>
              <a:t>EFK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Dashboard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raw.githubusercontent.com/kubernetes/dashboard/master/aio/deploy/recommended/kubernetes-dashboard.yaml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dashboard-</a:t>
            </a:r>
            <a:r>
              <a:rPr lang="en-US" altLang="zh-CN" dirty="0" err="1"/>
              <a:t>adminuser.yaml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describe secret $(</a:t>
            </a:r>
            <a:r>
              <a:rPr lang="en-US" altLang="zh-CN" dirty="0" err="1"/>
              <a:t>kubectl</a:t>
            </a:r>
            <a:r>
              <a:rPr lang="en-US" altLang="zh-CN" dirty="0"/>
              <a:t> get secret -n </a:t>
            </a:r>
            <a:r>
              <a:rPr lang="en-US" altLang="zh-CN" dirty="0" err="1"/>
              <a:t>kube-system|grep</a:t>
            </a:r>
            <a:r>
              <a:rPr lang="en-US" altLang="zh-CN" dirty="0"/>
              <a:t> </a:t>
            </a:r>
            <a:r>
              <a:rPr lang="en-US" altLang="zh-CN" dirty="0" err="1"/>
              <a:t>admin-user|awk</a:t>
            </a:r>
            <a:r>
              <a:rPr lang="en-US" altLang="zh-CN" dirty="0"/>
              <a:t> '{print $1</a:t>
            </a:r>
            <a:r>
              <a:rPr lang="en-US" altLang="zh-CN" dirty="0" smtClean="0"/>
              <a:t>}')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03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Dashboard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edit service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ype: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NodePort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edit deployment </a:t>
            </a:r>
            <a:r>
              <a:rPr lang="en-US" altLang="zh-CN" dirty="0" err="1"/>
              <a:t>kubernetes</a:t>
            </a:r>
            <a:r>
              <a:rPr lang="en-US" altLang="zh-CN" dirty="0"/>
              <a:t>-dashboard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</a:t>
            </a:r>
          </a:p>
          <a:p>
            <a:pPr lvl="1"/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--auto-generate-certificates</a:t>
            </a:r>
          </a:p>
          <a:p>
            <a:pPr lvl="1"/>
            <a:r>
              <a:rPr lang="zh-CN" altLang="en-US" dirty="0" smtClean="0"/>
              <a:t>   </a:t>
            </a:r>
            <a:r>
              <a:rPr lang="mr-IN" altLang="zh-CN" dirty="0" smtClean="0"/>
              <a:t>- </a:t>
            </a:r>
            <a:r>
              <a:rPr lang="mr-IN" altLang="zh-CN" dirty="0"/>
              <a:t>--</a:t>
            </a:r>
            <a:r>
              <a:rPr lang="mr-IN" altLang="zh-CN" dirty="0" err="1"/>
              <a:t>token-ttl</a:t>
            </a:r>
            <a:r>
              <a:rPr lang="mr-IN" altLang="zh-CN" dirty="0"/>
              <a:t>=8640000</a:t>
            </a:r>
          </a:p>
          <a:p>
            <a:pPr lvl="1"/>
            <a:endParaRPr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访问</a:t>
            </a:r>
            <a:r>
              <a:rPr kumimoji="1" lang="en-US" altLang="zh-CN" dirty="0" smtClean="0"/>
              <a:t>dashboard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57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https://github.com/kubernetes-incubator/metrics-server</a:t>
            </a:r>
            <a:endParaRPr lang="en-US" altLang="zh-CN" dirty="0"/>
          </a:p>
          <a:p>
            <a:r>
              <a:rPr lang="en-US" altLang="zh-CN" dirty="0"/>
              <a:t>cd metrics-server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deploy/1.8+/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 metrics-server-7cffff65bc-nwqsb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5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edit -n </a:t>
            </a:r>
            <a:r>
              <a:rPr lang="en-US" altLang="zh-CN" dirty="0" err="1"/>
              <a:t>kube</a:t>
            </a:r>
            <a:r>
              <a:rPr lang="en-US" altLang="zh-CN" dirty="0"/>
              <a:t>-system deployments </a:t>
            </a:r>
            <a:r>
              <a:rPr lang="en-US" altLang="zh-CN" dirty="0" smtClean="0"/>
              <a:t>metrics-server</a:t>
            </a:r>
          </a:p>
          <a:p>
            <a:pPr lvl="1"/>
            <a:r>
              <a:rPr lang="en-US" altLang="zh-CN" dirty="0" smtClean="0"/>
              <a:t>k8s.gcr.io/metrics-server-amd64:v0.3.3 </a:t>
            </a:r>
            <a:r>
              <a:rPr lang="en-US" altLang="zh-CN" dirty="0"/>
              <a:t>-&gt; </a:t>
            </a:r>
            <a:r>
              <a:rPr lang="en-US" altLang="zh-CN" dirty="0" err="1"/>
              <a:t>mirrorgooglecontainers</a:t>
            </a:r>
            <a:r>
              <a:rPr lang="en-US" altLang="zh-CN" dirty="0"/>
              <a:t>/metrics-server-amd64:v0.3.3</a:t>
            </a:r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/>
              <a:t>command:</a:t>
            </a:r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/metrics-server</a:t>
            </a:r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--</a:t>
            </a:r>
            <a:r>
              <a:rPr lang="en-US" altLang="zh-CN" dirty="0" err="1"/>
              <a:t>kubelet</a:t>
            </a:r>
            <a:r>
              <a:rPr lang="en-US" altLang="zh-CN" dirty="0"/>
              <a:t>-insecure-</a:t>
            </a:r>
            <a:r>
              <a:rPr lang="en-US" altLang="zh-CN" dirty="0" err="1"/>
              <a:t>tls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top node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top </a:t>
            </a:r>
            <a:r>
              <a:rPr lang="en-US" altLang="zh-CN" dirty="0" smtClean="0"/>
              <a:t>pod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38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Kube-prometheus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u="sng" dirty="0">
                <a:hlinkClick r:id="rId2"/>
              </a:rPr>
              <a:t>https://github.com/coreos/kube-prometheus.git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kube-prometheus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manifests/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customresourcedefinitions</a:t>
            </a:r>
            <a:r>
              <a:rPr lang="en-US" altLang="zh-CN" dirty="0"/>
              <a:t> </a:t>
            </a:r>
            <a:r>
              <a:rPr lang="en-US" altLang="zh-CN" dirty="0" err="1"/>
              <a:t>servicemonitors.monitoring.coreos.com</a:t>
            </a:r>
            <a:r>
              <a:rPr lang="en-US" altLang="zh-CN" dirty="0"/>
              <a:t> ; do date; sleep 1; echo ""; done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servicemonitors</a:t>
            </a:r>
            <a:r>
              <a:rPr lang="en-US" altLang="zh-CN" dirty="0"/>
              <a:t> --all-namespaces ; do date; sleep 1; echo ""; done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servicemonitor</a:t>
            </a:r>
            <a:r>
              <a:rPr lang="en-US" altLang="zh-CN" dirty="0"/>
              <a:t> -n monitoring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monitoring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-n monitoring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Kube-prometheus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grafana</a:t>
            </a:r>
            <a:r>
              <a:rPr lang="en-US" altLang="zh-CN" dirty="0"/>
              <a:t>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2"/>
              </a:rPr>
              <a:t>http://10.233.172.7:31391</a:t>
            </a:r>
            <a:endParaRPr lang="en-US" altLang="zh-CN" dirty="0"/>
          </a:p>
          <a:p>
            <a:r>
              <a:rPr lang="en-US" altLang="zh-CN" dirty="0"/>
              <a:t>admin admin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svc prometheus-k8s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3"/>
              </a:rPr>
              <a:t>http://10.233.172.7:31684/targets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alertmanager</a:t>
            </a:r>
            <a:r>
              <a:rPr lang="en-US" altLang="zh-CN" dirty="0"/>
              <a:t>-main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4"/>
              </a:rPr>
              <a:t>http://10.233.172.7:31901/#/alerts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492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Kubernetes-</a:t>
            </a:r>
            <a:r>
              <a:rPr kumimoji="1" lang="en-US" altLang="zh-CN" dirty="0" err="1" smtClean="0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/>
              <a:t>go get 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jsonnet</a:t>
            </a:r>
            <a:r>
              <a:rPr lang="en-US" altLang="zh-CN" dirty="0"/>
              <a:t>-bundler/</a:t>
            </a:r>
            <a:r>
              <a:rPr lang="en-US" altLang="zh-CN" dirty="0" err="1"/>
              <a:t>jsonnet</a:t>
            </a:r>
            <a:r>
              <a:rPr lang="en-US" altLang="zh-CN" dirty="0"/>
              <a:t>-bundler/</a:t>
            </a:r>
            <a:r>
              <a:rPr lang="en-US" altLang="zh-CN" dirty="0" err="1"/>
              <a:t>cmd</a:t>
            </a:r>
            <a:r>
              <a:rPr lang="en-US" altLang="zh-CN" dirty="0"/>
              <a:t>/</a:t>
            </a:r>
            <a:r>
              <a:rPr lang="en-US" altLang="zh-CN" dirty="0" err="1"/>
              <a:t>jb</a:t>
            </a:r>
            <a:endParaRPr lang="en-US" altLang="zh-CN" dirty="0"/>
          </a:p>
          <a:p>
            <a:r>
              <a:rPr lang="en-US" altLang="zh-CN" dirty="0"/>
              <a:t>brew install </a:t>
            </a:r>
            <a:r>
              <a:rPr lang="en-US" altLang="zh-CN" dirty="0" err="1"/>
              <a:t>jsonnet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u="sng" dirty="0">
                <a:hlinkClick r:id="rId3"/>
              </a:rPr>
              <a:t>https://github.com/kubernetes-monitoring/kubernetes-mixin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kubernetes-mixin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jb</a:t>
            </a:r>
            <a:r>
              <a:rPr lang="en-US" altLang="zh-CN" dirty="0"/>
              <a:t> install</a:t>
            </a:r>
          </a:p>
          <a:p>
            <a:r>
              <a:rPr lang="en-US" altLang="zh-CN" dirty="0"/>
              <a:t>make </a:t>
            </a:r>
            <a:r>
              <a:rPr lang="en-US" altLang="zh-CN" dirty="0" err="1"/>
              <a:t>dashboards_out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883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3456</TotalTime>
  <Words>597</Words>
  <Application>Microsoft Macintosh PowerPoint</Application>
  <PresentationFormat>宽屏</PresentationFormat>
  <Paragraphs>130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Century Gothic</vt:lpstr>
      <vt:lpstr>DengXian</vt:lpstr>
      <vt:lpstr>Mangal</vt:lpstr>
      <vt:lpstr>Wingdings 2</vt:lpstr>
      <vt:lpstr>宋体</vt:lpstr>
      <vt:lpstr>引用</vt:lpstr>
      <vt:lpstr>PowerPoint 演示文稿</vt:lpstr>
      <vt:lpstr>Agenda</vt:lpstr>
      <vt:lpstr>Dashboard</vt:lpstr>
      <vt:lpstr>Dashboard</vt:lpstr>
      <vt:lpstr>Metric server</vt:lpstr>
      <vt:lpstr>Metric server</vt:lpstr>
      <vt:lpstr>Kube-prometheus</vt:lpstr>
      <vt:lpstr>Kube-prometheus</vt:lpstr>
      <vt:lpstr>Kubernetes-mixin</vt:lpstr>
      <vt:lpstr>Kubernetes-mixin</vt:lpstr>
      <vt:lpstr>EFK</vt:lpstr>
      <vt:lpstr>EFK</vt:lpstr>
      <vt:lpstr>beat</vt:lpstr>
      <vt:lpstr>beat</vt:lpstr>
      <vt:lpstr>beat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511</cp:revision>
  <dcterms:created xsi:type="dcterms:W3CDTF">2019-05-05T09:16:52Z</dcterms:created>
  <dcterms:modified xsi:type="dcterms:W3CDTF">2019-07-03T01:58:41Z</dcterms:modified>
</cp:coreProperties>
</file>