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63" r:id="rId4"/>
    <p:sldId id="268" r:id="rId5"/>
    <p:sldId id="269" r:id="rId6"/>
    <p:sldId id="270" r:id="rId7"/>
    <p:sldId id="277" r:id="rId8"/>
    <p:sldId id="278" r:id="rId9"/>
    <p:sldId id="279" r:id="rId10"/>
    <p:sldId id="285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69989"/>
  </p:normalViewPr>
  <p:slideViewPr>
    <p:cSldViewPr snapToGrid="0" snapToObjects="1">
      <p:cViewPr varScale="1">
        <p:scale>
          <a:sx n="107" d="100"/>
          <a:sy n="107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4" Type="http://schemas.openxmlformats.org/officeDocument/2006/relationships/hyperlink" Target="http://www.baidu.com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docs.docker.com/engine/api/v1.39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69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hub</a:t>
            </a:r>
            <a:r>
              <a:rPr kumimoji="1" lang="zh-CN" altLang="en-US" dirty="0" smtClean="0"/>
              <a:t>账号</a:t>
            </a:r>
            <a:r>
              <a:rPr kumimoji="0" lang="en-US" altLang="zh-CN" dirty="0" err="1" smtClean="0"/>
              <a:t>tallongsun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abcd.1234</a:t>
            </a:r>
          </a:p>
          <a:p>
            <a:r>
              <a:rPr lang="zh-CN" altLang="en-US" baseline="0" dirty="0" smtClean="0"/>
              <a:t>安排大家安装另一台</a:t>
            </a:r>
            <a:r>
              <a:rPr lang="en-US" altLang="zh-CN" baseline="0" dirty="0" err="1" smtClean="0"/>
              <a:t>docker</a:t>
            </a:r>
            <a:r>
              <a:rPr lang="zh-CN" altLang="en-US" baseline="0" dirty="0" smtClean="0"/>
              <a:t>主机，并测试</a:t>
            </a:r>
            <a:r>
              <a:rPr lang="en-US" altLang="zh-CN" baseline="0" dirty="0" err="1" smtClean="0"/>
              <a:t>docker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run</a:t>
            </a:r>
            <a:endParaRPr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8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 ls --help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68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[build]</a:t>
            </a:r>
            <a:endParaRPr lang="hr-HR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altLang="zh-CN" dirty="0" smtClean="0"/>
              <a:t>PATH | URL | -</a:t>
            </a:r>
            <a:r>
              <a:rPr lang="zh-CN" altLang="en-US" dirty="0" smtClean="0"/>
              <a:t>    </a:t>
            </a:r>
            <a:r>
              <a:rPr kumimoji="1" lang="en-US" altLang="zh-CN" dirty="0" smtClean="0"/>
              <a:t>-t,-f</a:t>
            </a:r>
            <a:endParaRPr lang="hr-HR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build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airuitian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/CloudNative#master:docker001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build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ctx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Dockerfile</a:t>
            </a:r>
            <a:r>
              <a:rPr lang="en-US" altLang="zh-CN" dirty="0" smtClean="0"/>
              <a:t> http://server/</a:t>
            </a:r>
            <a:r>
              <a:rPr lang="en-US" altLang="zh-CN" dirty="0" err="1" smtClean="0"/>
              <a:t>ctx.tar.gz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nRUN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echo "hello world"'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build </a:t>
            </a:r>
            <a:r>
              <a:rPr lang="mr-IN" altLang="zh-CN" dirty="0" smtClean="0"/>
              <a:t>–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 -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Dockerfile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build -</a:t>
            </a:r>
            <a:r>
              <a:rPr lang="en-US" altLang="zh-CN" dirty="0" smtClean="0">
                <a:effectLst/>
              </a:rPr>
              <a:t>&lt;&lt;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echo "hello world"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somefile.txt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build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myimage:latest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-f-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&lt;&lt;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somefile.txt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cat 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somefile.txt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history</a:t>
            </a:r>
            <a:r>
              <a:rPr lang="en-US" altLang="zh-CN" dirty="0" smtClean="0"/>
              <a:t>]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 --format "{{.ID}}: {{.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CreatedSince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}}"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[inspect]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inspect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inspect --format='{{.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Config.Image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}}'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[load</a:t>
            </a:r>
            <a:r>
              <a:rPr kumimoji="1"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kumimoji="1"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打包镜像，可以一起打包多个镜像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载入镜像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用于需要部署的服务器不能直接从外网下载镜像时，可以用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打包镜像，拷贝到服务器上，用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载入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save -o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images.tar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busybox:latest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myimage:latest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busybox:latest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images.tar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load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images.tar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images.tar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[ls]</a:t>
            </a:r>
          </a:p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[prune]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 prune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 prune </a:t>
            </a:r>
            <a:r>
              <a:rPr lang="mr-I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00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[attach]</a:t>
            </a:r>
            <a:r>
              <a:rPr lang="zh-CN" altLang="en-US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run -d --name </a:t>
            </a:r>
            <a:r>
              <a:rPr lang="en-US" altLang="zh-CN" dirty="0" err="1" smtClean="0">
                <a:effectLst/>
              </a:rPr>
              <a:t>topdemo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ubuntu</a:t>
            </a:r>
            <a:r>
              <a:rPr lang="en-US" altLang="zh-CN" dirty="0" smtClean="0">
                <a:effectLst/>
              </a:rPr>
              <a:t> 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/bin/top -b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attach </a:t>
            </a:r>
            <a:r>
              <a:rPr lang="en-US" altLang="zh-CN" dirty="0" err="1" smtClean="0">
                <a:effectLst/>
              </a:rPr>
              <a:t>topdemo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crtl+c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ps</a:t>
            </a:r>
            <a:r>
              <a:rPr lang="en-US" altLang="zh-CN" dirty="0" smtClean="0">
                <a:effectLst/>
              </a:rPr>
              <a:t> -a |</a:t>
            </a:r>
            <a:r>
              <a:rPr lang="en-US" altLang="zh-CN" dirty="0" err="1" smtClean="0">
                <a:effectLst/>
              </a:rPr>
              <a:t>grep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topdemo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run --name test -d -it </a:t>
            </a:r>
            <a:r>
              <a:rPr lang="en-US" altLang="zh-CN" dirty="0" err="1" smtClean="0">
                <a:effectLst/>
              </a:rPr>
              <a:t>ubuntu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ps</a:t>
            </a:r>
            <a:r>
              <a:rPr lang="en-US" altLang="zh-CN" dirty="0" smtClean="0">
                <a:effectLst/>
              </a:rPr>
              <a:t> -a | </a:t>
            </a:r>
            <a:r>
              <a:rPr lang="en-US" altLang="zh-CN" dirty="0" err="1" smtClean="0">
                <a:effectLst/>
              </a:rPr>
              <a:t>grep</a:t>
            </a:r>
            <a:r>
              <a:rPr lang="en-US" altLang="zh-CN" dirty="0" smtClean="0">
                <a:effectLst/>
              </a:rPr>
              <a:t> test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attach test</a:t>
            </a:r>
          </a:p>
          <a:p>
            <a:r>
              <a:rPr lang="en-US" altLang="zh-CN" dirty="0" err="1" smtClean="0">
                <a:effectLst/>
              </a:rPr>
              <a:t>crtl+p,crtl+q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ps</a:t>
            </a:r>
            <a:r>
              <a:rPr lang="en-US" altLang="zh-CN" dirty="0" smtClean="0">
                <a:effectLst/>
              </a:rPr>
              <a:t> -a | </a:t>
            </a:r>
            <a:r>
              <a:rPr lang="en-US" altLang="zh-CN" dirty="0" err="1" smtClean="0">
                <a:effectLst/>
              </a:rPr>
              <a:t>grep</a:t>
            </a:r>
            <a:r>
              <a:rPr lang="en-US" altLang="zh-CN" dirty="0" smtClean="0">
                <a:effectLst/>
              </a:rPr>
              <a:t> test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attach test</a:t>
            </a:r>
          </a:p>
          <a:p>
            <a:r>
              <a:rPr lang="en-US" altLang="zh-CN" dirty="0" smtClean="0">
                <a:effectLst/>
              </a:rPr>
              <a:t>exit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ps</a:t>
            </a:r>
            <a:r>
              <a:rPr lang="en-US" altLang="zh-CN" dirty="0" smtClean="0">
                <a:effectLst/>
              </a:rPr>
              <a:t> -a | grep test</a:t>
            </a: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[export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import]</a:t>
            </a:r>
          </a:p>
          <a:p>
            <a:r>
              <a:rPr lang="en-US" altLang="zh-CN" dirty="0" smtClean="0">
                <a:effectLst/>
              </a:rPr>
              <a:t>export</a:t>
            </a:r>
            <a:r>
              <a:rPr lang="zh-CN" altLang="en-US" dirty="0" smtClean="0">
                <a:effectLst/>
              </a:rPr>
              <a:t>将容器的文件系统打包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Import</a:t>
            </a:r>
            <a:r>
              <a:rPr lang="zh-CN" altLang="en-US" dirty="0" smtClean="0">
                <a:effectLst/>
              </a:rPr>
              <a:t>载入打包的容器为一个新的镜像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主要用于制作基础镜像，比如从</a:t>
            </a:r>
            <a:r>
              <a:rPr lang="en-US" altLang="zh-CN" dirty="0" err="1" smtClean="0">
                <a:effectLst/>
              </a:rPr>
              <a:t>ubuntu</a:t>
            </a:r>
            <a:r>
              <a:rPr lang="zh-CN" altLang="en-US" dirty="0" smtClean="0">
                <a:effectLst/>
              </a:rPr>
              <a:t>镜像启动一个容器，安装一些软件，</a:t>
            </a:r>
            <a:r>
              <a:rPr lang="en-US" altLang="zh-CN" dirty="0" smtClean="0">
                <a:effectLst/>
              </a:rPr>
              <a:t>export</a:t>
            </a:r>
            <a:r>
              <a:rPr lang="zh-CN" altLang="en-US" dirty="0" smtClean="0">
                <a:effectLst/>
              </a:rPr>
              <a:t>后作为基础镜像分发给别人用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run -p 4000:80 </a:t>
            </a:r>
            <a:r>
              <a:rPr lang="en-US" altLang="zh-CN" dirty="0" err="1" smtClean="0"/>
              <a:t>tallongsun</a:t>
            </a:r>
            <a:r>
              <a:rPr lang="en-US" altLang="zh-CN" dirty="0" smtClean="0"/>
              <a:t>/get-started:part2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exec -it bcccbb26da86 bash</a:t>
            </a:r>
          </a:p>
          <a:p>
            <a:r>
              <a:rPr lang="en-US" altLang="zh-CN" dirty="0" smtClean="0"/>
              <a:t>apt-get update </a:t>
            </a:r>
          </a:p>
          <a:p>
            <a:r>
              <a:rPr lang="en-US" altLang="zh-CN" dirty="0" smtClean="0"/>
              <a:t>apt-get install curl</a:t>
            </a:r>
          </a:p>
          <a:p>
            <a:r>
              <a:rPr lang="en-US" altLang="zh-CN" dirty="0" smtClean="0"/>
              <a:t>curl </a:t>
            </a:r>
            <a:r>
              <a:rPr lang="en-US" altLang="zh-CN" u="sng" dirty="0" smtClean="0">
                <a:hlinkClick r:id="rId3"/>
              </a:rPr>
              <a:t>http://localhost</a:t>
            </a:r>
            <a:endParaRPr lang="en-US" altLang="zh-CN" dirty="0" smtClean="0"/>
          </a:p>
          <a:p>
            <a:r>
              <a:rPr lang="en-US" altLang="zh-CN" dirty="0" smtClean="0"/>
              <a:t>exit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export bcccbb26da86 &gt; </a:t>
            </a:r>
            <a:r>
              <a:rPr lang="en-US" altLang="zh-CN" dirty="0" err="1" smtClean="0"/>
              <a:t>latest.tar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latest.tar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tallongsun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get-started:latest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image ls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tallongsun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get-started:latest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tallongsun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/get-started:part2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-it </a:t>
            </a:r>
            <a:r>
              <a:rPr lang="en-US" altLang="zh-CN" dirty="0" err="1" smtClean="0"/>
              <a:t>tallongsun</a:t>
            </a:r>
            <a:r>
              <a:rPr lang="en-US" altLang="zh-CN" dirty="0" smtClean="0"/>
              <a:t>/get-started </a:t>
            </a:r>
            <a:r>
              <a:rPr lang="en-US" altLang="zh-CN" dirty="0" smtClean="0"/>
              <a:t>bash</a:t>
            </a:r>
          </a:p>
          <a:p>
            <a:r>
              <a:rPr lang="en-US" altLang="zh-CN" dirty="0" smtClean="0"/>
              <a:t>curl </a:t>
            </a:r>
            <a:r>
              <a:rPr lang="en-US" altLang="zh-CN" u="sng" dirty="0" smtClean="0">
                <a:hlinkClick r:id="rId4"/>
              </a:rPr>
              <a:t>www.baidu.com</a:t>
            </a:r>
            <a:endParaRPr lang="en-US" altLang="zh-CN" dirty="0" smtClean="0"/>
          </a:p>
          <a:p>
            <a:r>
              <a:rPr lang="en-US" altLang="zh-CN" dirty="0" smtClean="0"/>
              <a:t>exit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[commit]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Commit</a:t>
            </a:r>
            <a:r>
              <a:rPr lang="zh-CN" altLang="en-US" dirty="0" smtClean="0">
                <a:effectLst/>
              </a:rPr>
              <a:t>类似</a:t>
            </a:r>
            <a:r>
              <a:rPr lang="en-US" altLang="zh-CN" dirty="0" smtClean="0">
                <a:effectLst/>
              </a:rPr>
              <a:t>import</a:t>
            </a:r>
            <a:r>
              <a:rPr lang="zh-CN" altLang="en-US" dirty="0" smtClean="0">
                <a:effectLst/>
              </a:rPr>
              <a:t>。</a:t>
            </a:r>
            <a:r>
              <a:rPr lang="en-US" altLang="zh-CN" dirty="0" smtClean="0">
                <a:effectLst/>
              </a:rPr>
              <a:t>import</a:t>
            </a:r>
            <a:r>
              <a:rPr lang="zh-CN" altLang="en-US" dirty="0" smtClean="0">
                <a:effectLst/>
              </a:rPr>
              <a:t>将外部文件复制到容器内，形成只有一层文件系统的镜像。</a:t>
            </a:r>
            <a:r>
              <a:rPr lang="en-US" altLang="zh-CN" dirty="0" smtClean="0">
                <a:effectLst/>
              </a:rPr>
              <a:t>commit</a:t>
            </a:r>
            <a:r>
              <a:rPr lang="zh-CN" altLang="en-US" dirty="0" smtClean="0">
                <a:effectLst/>
              </a:rPr>
              <a:t>将当前的改动提交为一层文件系统，叠加在原有镜像之上。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run -p 4000:80 </a:t>
            </a:r>
            <a:r>
              <a:rPr lang="en-US" altLang="zh-CN" dirty="0" err="1" smtClean="0"/>
              <a:t>tallongsun</a:t>
            </a:r>
            <a:r>
              <a:rPr lang="en-US" altLang="zh-CN" dirty="0" smtClean="0"/>
              <a:t>/get-started:part2</a:t>
            </a:r>
            <a:endParaRPr lang="zh-CN" altLang="en-US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exec -it 34073da66e08 bash</a:t>
            </a:r>
          </a:p>
          <a:p>
            <a:r>
              <a:rPr lang="en-US" altLang="zh-CN" dirty="0" smtClean="0">
                <a:effectLst/>
              </a:rPr>
              <a:t>apt-get update </a:t>
            </a:r>
          </a:p>
          <a:p>
            <a:r>
              <a:rPr lang="en-US" altLang="zh-CN" dirty="0" smtClean="0">
                <a:effectLst/>
              </a:rPr>
              <a:t>apt-get install curl</a:t>
            </a:r>
          </a:p>
          <a:p>
            <a:r>
              <a:rPr lang="en-US" altLang="zh-CN" dirty="0" smtClean="0">
                <a:effectLst/>
              </a:rPr>
              <a:t>Exit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inspect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"{{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Config.Env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}}"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34073da66e08 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commit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--change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"ENV DEBUG true"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34073da66e08 </a:t>
            </a:r>
            <a:r>
              <a:rPr lang="en-US" altLang="zh-CN" dirty="0" err="1" smtClean="0">
                <a:effectLst/>
              </a:rPr>
              <a:t>tallongsun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get-started:curl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inspect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"{{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Config.Env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}}"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34073da66e08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tallongsun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get-started:curl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-it </a:t>
            </a:r>
            <a:r>
              <a:rPr lang="en-US" altLang="zh-CN" dirty="0" err="1" smtClean="0"/>
              <a:t>tallongsun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get-started:curl</a:t>
            </a:r>
            <a:r>
              <a:rPr lang="en-US" altLang="zh-CN" dirty="0" smtClean="0"/>
              <a:t> </a:t>
            </a:r>
            <a:r>
              <a:rPr lang="en-US" altLang="zh-CN" dirty="0" smtClean="0"/>
              <a:t>bash</a:t>
            </a:r>
          </a:p>
          <a:p>
            <a:r>
              <a:rPr lang="en-US" altLang="zh-CN" dirty="0" smtClean="0"/>
              <a:t>curl </a:t>
            </a:r>
            <a:r>
              <a:rPr lang="en-US" altLang="zh-CN" u="sng" dirty="0" smtClean="0">
                <a:hlinkClick r:id="rId4"/>
              </a:rPr>
              <a:t>www.baidu.com</a:t>
            </a:r>
            <a:endParaRPr lang="en-US" altLang="zh-CN" dirty="0" smtClean="0"/>
          </a:p>
          <a:p>
            <a:r>
              <a:rPr lang="en-US" altLang="zh-CN" dirty="0" smtClean="0"/>
              <a:t>exit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[</a:t>
            </a:r>
            <a:r>
              <a:rPr lang="en-US" altLang="zh-CN" dirty="0" err="1" smtClean="0">
                <a:effectLst/>
              </a:rPr>
              <a:t>cp</a:t>
            </a:r>
            <a:r>
              <a:rPr lang="en-US" altLang="zh-CN" dirty="0" smtClean="0">
                <a:effectLst/>
              </a:rPr>
              <a:t>]</a:t>
            </a:r>
            <a:r>
              <a:rPr lang="zh-CN" altLang="en-US" dirty="0" smtClean="0">
                <a:effectLst/>
              </a:rPr>
              <a:t>在容器和本机文件系统间拷贝文件</a:t>
            </a:r>
            <a:r>
              <a:rPr lang="en-US" altLang="zh-CN" dirty="0" smtClean="0">
                <a:effectLst/>
              </a:rPr>
              <a:t>/</a:t>
            </a:r>
            <a:r>
              <a:rPr lang="zh-CN" altLang="en-US" dirty="0" smtClean="0">
                <a:effectLst/>
              </a:rPr>
              <a:t>文件夹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somefile.txt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59163ecc9bc7:/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59163ecc9bc7:/app/ ./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[create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pause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unpause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create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dirty="0" smtClean="0"/>
              <a:t> fedora bash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分配一个虚拟终端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pty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交互方式运行容器，打开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即使不是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start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dirty="0" smtClean="0"/>
              <a:t> 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本地的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STDOUT/STDERR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到容器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本地的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到容器的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pause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unpause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kill --signal=SIGKILL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1a57954d7e30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[run]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--name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指定容器名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交互式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pty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连接容器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容器退出后自动删除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后台运行容器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--mount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挂载文件系统到容器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--network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连接网络到容器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将容器端口映射到主机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设置环境变量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cpus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限制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内存限制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--name gs2 -it -d --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 4000:80 -e VAR1=value1 --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1 -m 1GB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tallongsun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/get-started:part2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|grep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inspect gs2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attach gs2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a|grep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gs2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[exec]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run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ubuntu_bash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</a:t>
            </a:r>
            <a:r>
              <a:rPr lang="en-US" altLang="zh-CN" dirty="0" smtClean="0"/>
              <a:t>bash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crtl+p,crlt+q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ubuntu_bash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ubuntu_bash</a:t>
            </a:r>
            <a:r>
              <a:rPr lang="en-US" altLang="zh-CN" dirty="0" smtClean="0"/>
              <a:t> bash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[diff]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diff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ubuntu_bash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[inspect]</a:t>
            </a:r>
            <a:endParaRPr lang="fi-FI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inspect --format='{{.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Config.Image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}}'  </a:t>
            </a:r>
            <a:r>
              <a:rPr lang="en-US" altLang="zh-CN" dirty="0" err="1" smtClean="0"/>
              <a:t>ubuntu_bash</a:t>
            </a:r>
            <a:endParaRPr lang="fi-FI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[logs]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busybox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"while true; do $(echo </a:t>
            </a:r>
            <a:r>
              <a:rPr lang="en-US" altLang="zh-CN" dirty="0" smtClean="0"/>
              <a:t>date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sleep 1; done"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 -t -f test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[ls]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[port]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run -p 4000:80 </a:t>
            </a:r>
            <a:r>
              <a:rPr lang="en-US" altLang="zh-CN" dirty="0" err="1" smtClean="0"/>
              <a:t>tallongsun</a:t>
            </a:r>
            <a:r>
              <a:rPr lang="en-US" altLang="zh-CN" dirty="0" smtClean="0"/>
              <a:t>/get-started:part2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 ff0085b53a55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 ff0085b53a55 80/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 ff0085b53a55 80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 ff0085b53a55 80/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[prune]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container prune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[rename]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rename ff0085b53a55 test2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rename test2 test3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[stats]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stats --no-stream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stats test3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[top]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 test3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[update]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test3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[wait]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后台异步启动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容器，前台同步阻塞等待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退出。跟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--name=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my_container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bash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wait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my_container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stop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my_container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36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的磁盘使用状况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实时获取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的各种事件，容器、镜像、卷、网络、服务、节点、配置、插件等</a:t>
            </a:r>
            <a:endParaRPr kumimoji="1"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events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events --format '{{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.}}’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展示系统信息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 --format '{{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.}}’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system prune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93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跟</a:t>
            </a:r>
            <a:r>
              <a:rPr kumimoji="1" lang="en-US" altLang="zh-CN" dirty="0" smtClean="0"/>
              <a:t>swarm</a:t>
            </a:r>
            <a:r>
              <a:rPr kumimoji="1" lang="zh-CN" altLang="en-US" dirty="0" smtClean="0"/>
              <a:t>有关，需要</a:t>
            </a:r>
            <a:r>
              <a:rPr kumimoji="1" lang="en-US" altLang="zh-CN" dirty="0" smtClean="0"/>
              <a:t>swarm</a:t>
            </a:r>
            <a:r>
              <a:rPr kumimoji="1" lang="zh-CN" altLang="en-US" dirty="0" smtClean="0"/>
              <a:t>编排器才能工作，用于在多机</a:t>
            </a:r>
            <a:r>
              <a:rPr kumimoji="1" lang="zh-CN" altLang="en-US" dirty="0" smtClean="0"/>
              <a:t>环境分发配置及</a:t>
            </a:r>
            <a:r>
              <a:rPr kumimoji="1" lang="zh-CN" altLang="en-US" dirty="0" smtClean="0"/>
              <a:t>弹性伸缩容器。现在</a:t>
            </a: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更流行，后面讲到</a:t>
            </a:r>
            <a:r>
              <a:rPr kumimoji="1" lang="en-US" altLang="zh-CN" dirty="0" smtClean="0"/>
              <a:t>swarm</a:t>
            </a:r>
            <a:r>
              <a:rPr kumimoji="1" lang="zh-CN" altLang="en-US" dirty="0" smtClean="0"/>
              <a:t>再说。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56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52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curl --</a:t>
            </a:r>
            <a:r>
              <a:rPr lang="en-US" altLang="zh-CN" dirty="0" err="1" smtClean="0">
                <a:effectLst/>
              </a:rPr>
              <a:t>unix</a:t>
            </a:r>
            <a:r>
              <a:rPr lang="en-US" altLang="zh-CN" dirty="0" smtClean="0">
                <a:effectLst/>
              </a:rPr>
              <a:t>-socket /</a:t>
            </a:r>
            <a:r>
              <a:rPr lang="en-US" altLang="zh-CN" dirty="0" err="1" smtClean="0">
                <a:effectLst/>
              </a:rPr>
              <a:t>var</a:t>
            </a:r>
            <a:r>
              <a:rPr lang="en-US" altLang="zh-CN" dirty="0" smtClean="0">
                <a:effectLst/>
              </a:rPr>
              <a:t>/run/</a:t>
            </a:r>
            <a:r>
              <a:rPr lang="en-US" altLang="zh-CN" dirty="0" err="1" smtClean="0">
                <a:effectLst/>
              </a:rPr>
              <a:t>docker.sock</a:t>
            </a:r>
            <a:r>
              <a:rPr lang="en-US" altLang="zh-CN" dirty="0" smtClean="0">
                <a:effectLst/>
              </a:rPr>
              <a:t> -H "Content-Type: application/</a:t>
            </a:r>
            <a:r>
              <a:rPr lang="en-US" altLang="zh-CN" dirty="0" err="1" smtClean="0">
                <a:effectLst/>
              </a:rPr>
              <a:t>json</a:t>
            </a:r>
            <a:r>
              <a:rPr lang="en-US" altLang="zh-CN" dirty="0" smtClean="0">
                <a:effectLst/>
              </a:rPr>
              <a:t>" -d '{"</a:t>
            </a:r>
            <a:r>
              <a:rPr lang="en-US" altLang="zh-CN" dirty="0" err="1" smtClean="0">
                <a:effectLst/>
              </a:rPr>
              <a:t>AttachStdin</a:t>
            </a:r>
            <a:r>
              <a:rPr lang="en-US" altLang="zh-CN" dirty="0" smtClean="0">
                <a:effectLst/>
              </a:rPr>
              <a:t>": true,"</a:t>
            </a:r>
            <a:r>
              <a:rPr lang="en-US" altLang="zh-CN" dirty="0" err="1" smtClean="0">
                <a:effectLst/>
              </a:rPr>
              <a:t>AttachStdout</a:t>
            </a:r>
            <a:r>
              <a:rPr lang="en-US" altLang="zh-CN" dirty="0" smtClean="0">
                <a:effectLst/>
              </a:rPr>
              <a:t>": true,"</a:t>
            </a:r>
            <a:r>
              <a:rPr lang="en-US" altLang="zh-CN" dirty="0" err="1" smtClean="0">
                <a:effectLst/>
              </a:rPr>
              <a:t>AttachStderr</a:t>
            </a:r>
            <a:r>
              <a:rPr lang="en-US" altLang="zh-CN" dirty="0" smtClean="0">
                <a:effectLst/>
              </a:rPr>
              <a:t>": true,"</a:t>
            </a:r>
            <a:r>
              <a:rPr lang="en-US" altLang="zh-CN" dirty="0" err="1" smtClean="0">
                <a:effectLst/>
              </a:rPr>
              <a:t>DetachKeys</a:t>
            </a:r>
            <a:r>
              <a:rPr lang="en-US" altLang="zh-CN" dirty="0" smtClean="0">
                <a:effectLst/>
              </a:rPr>
              <a:t>": "ctrl-</a:t>
            </a:r>
            <a:r>
              <a:rPr lang="en-US" altLang="zh-CN" dirty="0" err="1" smtClean="0">
                <a:effectLst/>
              </a:rPr>
              <a:t>p,ctrl</a:t>
            </a:r>
            <a:r>
              <a:rPr lang="en-US" altLang="zh-CN" dirty="0" smtClean="0">
                <a:effectLst/>
              </a:rPr>
              <a:t>-q","</a:t>
            </a:r>
            <a:r>
              <a:rPr lang="en-US" altLang="zh-CN" dirty="0" err="1" smtClean="0">
                <a:effectLst/>
              </a:rPr>
              <a:t>Tty</a:t>
            </a:r>
            <a:r>
              <a:rPr lang="en-US" altLang="zh-CN" dirty="0" smtClean="0">
                <a:effectLst/>
              </a:rPr>
              <a:t>": true,"</a:t>
            </a:r>
            <a:r>
              <a:rPr lang="en-US" altLang="zh-CN" dirty="0" err="1" smtClean="0">
                <a:effectLst/>
              </a:rPr>
              <a:t>Cmd</a:t>
            </a:r>
            <a:r>
              <a:rPr lang="en-US" altLang="zh-CN" dirty="0" smtClean="0">
                <a:effectLst/>
              </a:rPr>
              <a:t>": ["bash"]}' -X POST http:/v1.24/containers/5a2243ebd36c/exec</a:t>
            </a:r>
          </a:p>
          <a:p>
            <a:r>
              <a:rPr lang="en-US" altLang="zh-CN" dirty="0" smtClean="0">
                <a:effectLst/>
              </a:rPr>
              <a:t>curl --</a:t>
            </a:r>
            <a:r>
              <a:rPr lang="en-US" altLang="zh-CN" dirty="0" err="1" smtClean="0">
                <a:effectLst/>
              </a:rPr>
              <a:t>unix</a:t>
            </a:r>
            <a:r>
              <a:rPr lang="en-US" altLang="zh-CN" dirty="0" smtClean="0">
                <a:effectLst/>
              </a:rPr>
              <a:t>-socket /</a:t>
            </a:r>
            <a:r>
              <a:rPr lang="en-US" altLang="zh-CN" dirty="0" err="1" smtClean="0">
                <a:effectLst/>
              </a:rPr>
              <a:t>var</a:t>
            </a:r>
            <a:r>
              <a:rPr lang="en-US" altLang="zh-CN" dirty="0" smtClean="0">
                <a:effectLst/>
              </a:rPr>
              <a:t>/run/</a:t>
            </a:r>
            <a:r>
              <a:rPr lang="en-US" altLang="zh-CN" dirty="0" err="1" smtClean="0">
                <a:effectLst/>
              </a:rPr>
              <a:t>docker.sock</a:t>
            </a:r>
            <a:r>
              <a:rPr lang="en-US" altLang="zh-CN" dirty="0" smtClean="0">
                <a:effectLst/>
              </a:rPr>
              <a:t> -H "Content-Type: application/</a:t>
            </a:r>
            <a:r>
              <a:rPr lang="en-US" altLang="zh-CN" dirty="0" err="1" smtClean="0">
                <a:effectLst/>
              </a:rPr>
              <a:t>json</a:t>
            </a:r>
            <a:r>
              <a:rPr lang="en-US" altLang="zh-CN" dirty="0" smtClean="0">
                <a:effectLst/>
              </a:rPr>
              <a:t>" -d '{"Detach": false,"</a:t>
            </a:r>
            <a:r>
              <a:rPr lang="en-US" altLang="zh-CN" dirty="0" err="1" smtClean="0">
                <a:effectLst/>
              </a:rPr>
              <a:t>Tty</a:t>
            </a:r>
            <a:r>
              <a:rPr lang="en-US" altLang="zh-CN" dirty="0" smtClean="0">
                <a:effectLst/>
              </a:rPr>
              <a:t>": true}' -X POST http</a:t>
            </a:r>
            <a:r>
              <a:rPr lang="en-US" altLang="zh-CN" smtClean="0">
                <a:effectLst/>
              </a:rPr>
              <a:t>:/</a:t>
            </a:r>
            <a:r>
              <a:rPr lang="en-US" altLang="zh-CN" smtClean="0">
                <a:effectLst/>
              </a:rPr>
              <a:t>v1.24/exec/5024e20bf2d45bd39b029bcd63da862ca156f3ef1851e52711174ca424dd06ad/start</a:t>
            </a:r>
          </a:p>
          <a:p>
            <a:endParaRPr lang="en-US" altLang="zh-CN" smtClean="0">
              <a:effectLst/>
            </a:endParaRPr>
          </a:p>
          <a:p>
            <a:r>
              <a:rPr lang="en-US" altLang="zh-CN" smtClean="0">
                <a:hlinkClick r:id="rId3"/>
              </a:rPr>
              <a:t>https://docs.docker.com/engine/api/v1.39/#</a:t>
            </a:r>
            <a:endParaRPr lang="en-US" altLang="zh-CN" dirty="0" smtClean="0">
              <a:effectLst/>
            </a:endParaRP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91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iruitian/CloudNative.git" TargetMode="External"/><Relationship Id="rId3" Type="http://schemas.openxmlformats.org/officeDocument/2006/relationships/hyperlink" Target="http://localhost:400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537672"/>
            <a:ext cx="8128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</a:p>
          <a:p>
            <a:r>
              <a:rPr kumimoji="1" lang="en-US" altLang="zh-CN" dirty="0" err="1" smtClean="0"/>
              <a:t>Config</a:t>
            </a:r>
            <a:endParaRPr kumimoji="1" lang="en-US" altLang="zh-CN" dirty="0" smtClean="0"/>
          </a:p>
          <a:p>
            <a:r>
              <a:rPr kumimoji="1" lang="en-US" altLang="zh-CN" dirty="0" smtClean="0"/>
              <a:t>Secret</a:t>
            </a:r>
          </a:p>
          <a:p>
            <a:r>
              <a:rPr kumimoji="1" lang="en-US" altLang="zh-CN" dirty="0" smtClean="0"/>
              <a:t>Swarm</a:t>
            </a:r>
          </a:p>
          <a:p>
            <a:r>
              <a:rPr kumimoji="1" lang="en-US" altLang="zh-CN" dirty="0" smtClean="0"/>
              <a:t>Service</a:t>
            </a:r>
          </a:p>
          <a:p>
            <a:r>
              <a:rPr kumimoji="1" lang="en-US" altLang="zh-CN" dirty="0" smtClean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317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pull alpine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-d '{"Image": "alpine", "</a:t>
            </a:r>
            <a:r>
              <a:rPr lang="en-US" altLang="zh-CN" dirty="0" err="1"/>
              <a:t>Cmd</a:t>
            </a:r>
            <a:r>
              <a:rPr lang="en-US" altLang="zh-CN" dirty="0"/>
              <a:t>": ["echo", "hello world"]}' -X POST http:/v1.24/containers/create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ps</a:t>
            </a:r>
            <a:r>
              <a:rPr lang="en-US" altLang="zh-CN" dirty="0"/>
              <a:t> -</a:t>
            </a:r>
            <a:r>
              <a:rPr lang="en-US" altLang="zh-CN" dirty="0" err="1"/>
              <a:t>a|grep</a:t>
            </a:r>
            <a:r>
              <a:rPr lang="en-US" altLang="zh-CN" dirty="0"/>
              <a:t> alpine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-X POST http:/v1.24/containers/5a0c4d61dc59/start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-X POST http:/v1.24/containers/5a0c4d61dc59/wait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"http:/v1.24/containers/5a0c4d61dc59/</a:t>
            </a:r>
            <a:r>
              <a:rPr lang="en-US" altLang="zh-CN" dirty="0" err="1"/>
              <a:t>logs?stdout</a:t>
            </a:r>
            <a:r>
              <a:rPr lang="en-US" altLang="zh-CN" dirty="0"/>
              <a:t>=1"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59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run -p 4000:80 </a:t>
            </a:r>
            <a:r>
              <a:rPr lang="en-US" altLang="zh-CN" dirty="0" err="1"/>
              <a:t>tallongsun</a:t>
            </a:r>
            <a:r>
              <a:rPr lang="en-US" altLang="zh-CN" dirty="0"/>
              <a:t>/get-started:part2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ps|grep</a:t>
            </a:r>
            <a:r>
              <a:rPr lang="en-US" altLang="zh-CN" dirty="0"/>
              <a:t> part2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-d '{"</a:t>
            </a:r>
            <a:r>
              <a:rPr lang="en-US" altLang="zh-CN" dirty="0" err="1"/>
              <a:t>AttachStdin</a:t>
            </a:r>
            <a:r>
              <a:rPr lang="en-US" altLang="zh-CN" dirty="0"/>
              <a:t>": false,"</a:t>
            </a:r>
            <a:r>
              <a:rPr lang="en-US" altLang="zh-CN" dirty="0" err="1"/>
              <a:t>AttachStdout</a:t>
            </a:r>
            <a:r>
              <a:rPr lang="en-US" altLang="zh-CN" dirty="0"/>
              <a:t>": true,"</a:t>
            </a:r>
            <a:r>
              <a:rPr lang="en-US" altLang="zh-CN" dirty="0" err="1"/>
              <a:t>AttachStderr</a:t>
            </a:r>
            <a:r>
              <a:rPr lang="en-US" altLang="zh-CN" dirty="0"/>
              <a:t>": true,"</a:t>
            </a:r>
            <a:r>
              <a:rPr lang="en-US" altLang="zh-CN" dirty="0" err="1"/>
              <a:t>DetachKeys</a:t>
            </a:r>
            <a:r>
              <a:rPr lang="en-US" altLang="zh-CN" dirty="0"/>
              <a:t>": "ctrl-</a:t>
            </a:r>
            <a:r>
              <a:rPr lang="en-US" altLang="zh-CN" dirty="0" err="1"/>
              <a:t>p,ctrl</a:t>
            </a:r>
            <a:r>
              <a:rPr lang="en-US" altLang="zh-CN" dirty="0"/>
              <a:t>-q","</a:t>
            </a:r>
            <a:r>
              <a:rPr lang="en-US" altLang="zh-CN" dirty="0" err="1"/>
              <a:t>Tty</a:t>
            </a:r>
            <a:r>
              <a:rPr lang="en-US" altLang="zh-CN" dirty="0"/>
              <a:t>": false,"</a:t>
            </a:r>
            <a:r>
              <a:rPr lang="en-US" altLang="zh-CN" dirty="0" err="1"/>
              <a:t>Cmd</a:t>
            </a:r>
            <a:r>
              <a:rPr lang="en-US" altLang="zh-CN" dirty="0"/>
              <a:t>": ["date"]}' -X POST http:/v1.24/containers/5a2243ebd36c/exec</a:t>
            </a:r>
          </a:p>
          <a:p>
            <a:r>
              <a:rPr lang="en-US" altLang="zh-CN" dirty="0"/>
              <a:t>curl --</a:t>
            </a:r>
            <a:r>
              <a:rPr lang="en-US" altLang="zh-CN" dirty="0" err="1"/>
              <a:t>unix</a:t>
            </a:r>
            <a:r>
              <a:rPr lang="en-US" altLang="zh-CN" dirty="0"/>
              <a:t>-socket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docker.sock</a:t>
            </a:r>
            <a:r>
              <a:rPr lang="en-US" altLang="zh-CN" dirty="0"/>
              <a:t> -H "Content-Type: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" -d '{"Detach": false,"</a:t>
            </a:r>
            <a:r>
              <a:rPr lang="en-US" altLang="zh-CN" dirty="0" err="1"/>
              <a:t>Tty</a:t>
            </a:r>
            <a:r>
              <a:rPr lang="en-US" altLang="zh-CN" dirty="0"/>
              <a:t>": false}' -X POST http:/v1.24/exec/ce36b2fb0bd08419ab8d74b73f3d887b03b015af5e13953e8483be2270447b12/start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85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快速入门</a:t>
            </a:r>
            <a:endParaRPr kumimoji="1" lang="en-US" altLang="zh-CN" dirty="0" smtClean="0"/>
          </a:p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6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快速入门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endParaRPr lang="zh-CN" altLang="en-US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info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image </a:t>
            </a:r>
            <a:r>
              <a:rPr lang="en-US" altLang="zh-CN" dirty="0" err="1"/>
              <a:t>ls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ls</a:t>
            </a:r>
            <a:r>
              <a:rPr lang="en-US" altLang="zh-CN" dirty="0"/>
              <a:t> -a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快速入门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github.com/airuitian/CloudNative.git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CloudNative</a:t>
            </a:r>
            <a:r>
              <a:rPr lang="en-US" altLang="zh-CN" dirty="0" smtClean="0"/>
              <a:t>/docker001</a:t>
            </a:r>
            <a:r>
              <a:rPr lang="zh-CN" altLang="en-US" dirty="0" smtClean="0"/>
              <a:t> 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build --tag=</a:t>
            </a:r>
            <a:r>
              <a:rPr lang="en-US" altLang="zh-CN" dirty="0" err="1"/>
              <a:t>friendlyhello</a:t>
            </a:r>
            <a:r>
              <a:rPr lang="en-US" altLang="zh-CN" dirty="0"/>
              <a:t> .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image </a:t>
            </a:r>
            <a:r>
              <a:rPr lang="en-US" altLang="zh-CN" dirty="0" err="1" smtClean="0"/>
              <a:t>ls</a:t>
            </a:r>
            <a:endParaRPr lang="zh-CN" altLang="en-US" dirty="0" smtClean="0"/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-p 4000:80 </a:t>
            </a:r>
            <a:r>
              <a:rPr lang="en-US" altLang="zh-CN" dirty="0" err="1"/>
              <a:t>friendlyhello</a:t>
            </a:r>
            <a:endParaRPr lang="en-US" altLang="zh-CN" dirty="0"/>
          </a:p>
          <a:p>
            <a:r>
              <a:rPr lang="en-US" altLang="zh-CN" dirty="0"/>
              <a:t>curl </a:t>
            </a:r>
            <a:r>
              <a:rPr lang="en-US" altLang="zh-CN" u="sng" dirty="0">
                <a:hlinkClick r:id="rId3"/>
              </a:rPr>
              <a:t>http://localhost:4000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ls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67069c15eaab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7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快速入门（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login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tag </a:t>
            </a:r>
            <a:r>
              <a:rPr lang="en-US" altLang="zh-CN" dirty="0" err="1"/>
              <a:t>friendlyhello</a:t>
            </a:r>
            <a:r>
              <a:rPr lang="en-US" altLang="zh-CN" dirty="0"/>
              <a:t> </a:t>
            </a:r>
            <a:r>
              <a:rPr lang="en-US" altLang="zh-CN" dirty="0" err="1"/>
              <a:t>tallongsun</a:t>
            </a:r>
            <a:r>
              <a:rPr lang="en-US" altLang="zh-CN" dirty="0"/>
              <a:t>/get-started:part2</a:t>
            </a:r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push </a:t>
            </a:r>
            <a:r>
              <a:rPr lang="en-US" altLang="zh-CN" dirty="0" err="1" smtClean="0"/>
              <a:t>tallongsun</a:t>
            </a:r>
            <a:r>
              <a:rPr lang="en-US" altLang="zh-CN" dirty="0" smtClean="0"/>
              <a:t>/get-started:part2</a:t>
            </a:r>
            <a:endParaRPr lang="zh-CN" altLang="en-US" dirty="0" smtClean="0"/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-p 4000:80 </a:t>
            </a:r>
            <a:r>
              <a:rPr lang="en-US" altLang="zh-CN" dirty="0" err="1"/>
              <a:t>tallongsun</a:t>
            </a:r>
            <a:r>
              <a:rPr lang="en-US" altLang="zh-CN" dirty="0"/>
              <a:t>/get-started:part2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2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快速入门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$(</a:t>
            </a:r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ls</a:t>
            </a:r>
            <a:r>
              <a:rPr lang="en-US" altLang="zh-CN" dirty="0"/>
              <a:t> -a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q)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image </a:t>
            </a:r>
            <a:r>
              <a:rPr lang="en-US" altLang="zh-CN" dirty="0" err="1"/>
              <a:t>rm</a:t>
            </a:r>
            <a:r>
              <a:rPr lang="en-US" altLang="zh-CN" dirty="0"/>
              <a:t> $(</a:t>
            </a:r>
            <a:r>
              <a:rPr lang="en-US" altLang="zh-CN" dirty="0" err="1"/>
              <a:t>docker</a:t>
            </a:r>
            <a:r>
              <a:rPr lang="en-US" altLang="zh-CN" dirty="0"/>
              <a:t> image </a:t>
            </a:r>
            <a:r>
              <a:rPr lang="en-US" altLang="zh-CN" dirty="0" err="1"/>
              <a:t>ls</a:t>
            </a:r>
            <a:r>
              <a:rPr lang="en-US" altLang="zh-CN" dirty="0"/>
              <a:t> -a -q) </a:t>
            </a:r>
            <a:endParaRPr lang="zh-CN" altLang="en-US" dirty="0" smtClean="0"/>
          </a:p>
          <a:p>
            <a:endParaRPr lang="zh-CN" altLang="en-US" dirty="0">
              <a:effectLst/>
            </a:endParaRPr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--help</a:t>
            </a: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9" y="2374686"/>
            <a:ext cx="3591056" cy="3636511"/>
          </a:xfrm>
        </p:spPr>
        <p:txBody>
          <a:bodyPr>
            <a:normAutofit/>
          </a:bodyPr>
          <a:lstStyle/>
          <a:p>
            <a:pPr lvl="1"/>
            <a:endParaRPr lang="zh-CN" altLang="en-US" dirty="0" smtClean="0"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Prune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effectLst/>
              </a:rPr>
              <a:t>Pull</a:t>
            </a:r>
            <a:endParaRPr lang="zh-CN" altLang="en-US" b="1" dirty="0" smtClean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effectLst/>
              </a:rPr>
              <a:t>Push</a:t>
            </a:r>
            <a:endParaRPr lang="zh-CN" altLang="en-US" b="1" dirty="0" smtClean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effectLst/>
              </a:rPr>
              <a:t>Rm</a:t>
            </a:r>
            <a:endParaRPr lang="zh-CN" altLang="en-US" b="1" dirty="0" smtClean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Save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effectLst/>
              </a:rPr>
              <a:t>tag</a:t>
            </a:r>
            <a:endParaRPr lang="en-US" altLang="zh-CN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71112" y="2374687"/>
            <a:ext cx="359105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endParaRPr lang="zh-CN" altLang="en-US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Build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History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Import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Inspect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Load</a:t>
            </a:r>
            <a:endParaRPr lang="zh-CN" altLang="en-US" dirty="0" smtClean="0"/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Ls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9" y="2374686"/>
            <a:ext cx="3591056" cy="420309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zh-CN" dirty="0" smtClean="0"/>
              <a:t>port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Prune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rename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Restart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effectLst/>
              </a:rPr>
              <a:t>Rm</a:t>
            </a:r>
            <a:endParaRPr lang="zh-CN" altLang="en-US" b="1" dirty="0" smtClean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effectLst/>
              </a:rPr>
              <a:t>Run</a:t>
            </a:r>
            <a:endParaRPr lang="zh-CN" altLang="en-US" b="1" dirty="0" smtClean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Start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Stats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effectLst/>
              </a:rPr>
              <a:t>Stop</a:t>
            </a:r>
            <a:endParaRPr lang="zh-CN" altLang="en-US" b="1" dirty="0" smtClean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Top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err="1" smtClean="0">
                <a:effectLst/>
              </a:rPr>
              <a:t>Unpause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Update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smtClean="0">
                <a:effectLst/>
              </a:rPr>
              <a:t>wait</a:t>
            </a:r>
            <a:endParaRPr lang="en-US" altLang="zh-CN" dirty="0">
              <a:effectLst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71112" y="2374687"/>
            <a:ext cx="3591056" cy="4203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Attach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Commit</a:t>
            </a:r>
            <a:endParaRPr lang="zh-CN" altLang="en-US" dirty="0" smtClean="0"/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cp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Create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diff</a:t>
            </a:r>
            <a:endParaRPr lang="zh-CN" altLang="en-US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Exec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Export</a:t>
            </a:r>
            <a:endParaRPr lang="zh-CN" altLang="en-US" dirty="0"/>
          </a:p>
          <a:p>
            <a:pPr lvl="1"/>
            <a:r>
              <a:rPr lang="en-US" altLang="zh-CN" dirty="0" smtClean="0"/>
              <a:t>Inspect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Kill</a:t>
            </a:r>
            <a:endParaRPr lang="zh-CN" altLang="en-US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Logs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Ls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Pause</a:t>
            </a:r>
            <a:endParaRPr lang="zh-CN" altLang="en-US" dirty="0"/>
          </a:p>
          <a:p>
            <a:pPr lvl="1"/>
            <a:endParaRPr lang="zh-CN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Df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Events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Info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Prune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volume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plugin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1173</TotalTime>
  <Words>769</Words>
  <Application>Microsoft Macintosh PowerPoint</Application>
  <PresentationFormat>宽屏</PresentationFormat>
  <Paragraphs>327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Century Gothic</vt:lpstr>
      <vt:lpstr>DengXian</vt:lpstr>
      <vt:lpstr>Mangal</vt:lpstr>
      <vt:lpstr>Wingdings 2</vt:lpstr>
      <vt:lpstr>宋体</vt:lpstr>
      <vt:lpstr>引用</vt:lpstr>
      <vt:lpstr>PowerPoint 演示文稿</vt:lpstr>
      <vt:lpstr>Agenda</vt:lpstr>
      <vt:lpstr>Docker快速入门</vt:lpstr>
      <vt:lpstr>Docker快速入门</vt:lpstr>
      <vt:lpstr>Docker快速入门（Push &amp; Pull）</vt:lpstr>
      <vt:lpstr>Docker快速入门</vt:lpstr>
      <vt:lpstr>Docker命令</vt:lpstr>
      <vt:lpstr>Docker命令</vt:lpstr>
      <vt:lpstr>Docker命令</vt:lpstr>
      <vt:lpstr>Docker命令</vt:lpstr>
      <vt:lpstr>Docker API</vt:lpstr>
      <vt:lpstr>Docker API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385</cp:revision>
  <dcterms:created xsi:type="dcterms:W3CDTF">2019-05-05T09:16:52Z</dcterms:created>
  <dcterms:modified xsi:type="dcterms:W3CDTF">2019-05-19T11:54:30Z</dcterms:modified>
</cp:coreProperties>
</file>