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6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实际上，这套流程不仅可以用在自定义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资源上，也完全可以用在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原生的默认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对象上。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比如，我们在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函数里，除了创建一个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外，还可以初始化一个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工厂，比如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Informer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而有了这个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后，这个控制器也就持有了所有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对象的信息。接下来，它既可以通过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deploymentInformer.Lister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来获取 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里的所有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对象，也可以为这个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Informer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注册具体的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更重要的是，</a:t>
            </a:r>
            <a:r>
              <a:rPr lang="zh-CN" altLang="en-US" b="0" dirty="0" smtClean="0">
                <a:effectLst/>
              </a:rPr>
              <a:t>这就使得在这个自定义控制器里面，我可以通过对自定义 </a:t>
            </a:r>
            <a:r>
              <a:rPr lang="en-US" altLang="zh-CN" b="0" dirty="0" smtClean="0">
                <a:effectLst/>
              </a:rPr>
              <a:t>API </a:t>
            </a:r>
            <a:r>
              <a:rPr lang="zh-CN" altLang="en-US" b="0" dirty="0" smtClean="0">
                <a:effectLst/>
              </a:rPr>
              <a:t>对象和默认 </a:t>
            </a:r>
            <a:r>
              <a:rPr lang="en-US" altLang="zh-CN" b="0" dirty="0" smtClean="0">
                <a:effectLst/>
              </a:rPr>
              <a:t>API </a:t>
            </a:r>
            <a:r>
              <a:rPr lang="zh-CN" altLang="en-US" b="0" dirty="0" smtClean="0">
                <a:effectLst/>
              </a:rPr>
              <a:t>对象进行协同，从而实现更加复杂的编排功能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b="0" dirty="0" smtClean="0">
              <a:effectLst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比如：用户每创建一个新的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，这个自定义控制器，就可以为它创建一个对应的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供它使用。</a:t>
            </a:r>
            <a:endParaRPr lang="zh-CN" altLang="en-US" b="0" dirty="0" smtClean="0">
              <a:effectLst/>
            </a:endParaRPr>
          </a:p>
          <a:p>
            <a:endParaRPr kumimoji="1" lang="zh-CN" altLang="en-US" b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8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smtClean="0"/>
              <a:t>CRD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resouer</a:t>
            </a:r>
            <a:r>
              <a:rPr lang="en-US" altLang="zh-CN" dirty="0"/>
              <a:t>/k8s-controller-custom-resource </a:t>
            </a:r>
            <a:endParaRPr lang="en-US" altLang="zh-CN" dirty="0" smtClean="0"/>
          </a:p>
          <a:p>
            <a:r>
              <a:rPr lang="en-US" altLang="zh-CN" dirty="0" smtClean="0"/>
              <a:t>cd </a:t>
            </a:r>
            <a:r>
              <a:rPr lang="en-US" altLang="zh-CN" dirty="0"/>
              <a:t>k8s-controller-custom-resource/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crd</a:t>
            </a:r>
            <a:r>
              <a:rPr lang="en-US" altLang="zh-CN" dirty="0"/>
              <a:t>/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crd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example/example-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network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network example-network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5" y="2387886"/>
            <a:ext cx="9197370" cy="41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./</a:t>
            </a:r>
            <a:r>
              <a:rPr lang="en-US" altLang="zh-CN" dirty="0" err="1"/>
              <a:t>samplecrd</a:t>
            </a:r>
            <a:r>
              <a:rPr lang="en-US" altLang="zh-CN" dirty="0"/>
              <a:t>-controller -</a:t>
            </a:r>
            <a:r>
              <a:rPr lang="en-US" altLang="zh-CN" dirty="0" err="1"/>
              <a:t>kubeconfig</a:t>
            </a:r>
            <a:r>
              <a:rPr lang="en-US" altLang="zh-CN" dirty="0"/>
              <a:t>=$HOME/.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 -</a:t>
            </a:r>
            <a:r>
              <a:rPr lang="en-US" altLang="zh-CN" dirty="0" err="1" smtClean="0"/>
              <a:t>alsologtostderr</a:t>
            </a:r>
            <a:r>
              <a:rPr lang="en-US" altLang="zh-CN" dirty="0" smtClean="0"/>
              <a:t>=true</a:t>
            </a:r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 </a:t>
            </a:r>
            <a:r>
              <a:rPr lang="en-US" altLang="zh-CN" dirty="0"/>
              <a:t>/root/k8s-controller-custom-resource/example/example-</a:t>
            </a:r>
            <a:r>
              <a:rPr lang="en-US" altLang="zh-CN" dirty="0" err="1"/>
              <a:t>network.yaml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mr-IN" altLang="zh-CN" dirty="0" err="1"/>
              <a:t>cidr</a:t>
            </a:r>
            <a:r>
              <a:rPr lang="mr-IN" altLang="zh-CN" dirty="0"/>
              <a:t>: "192.168.1.0/16"</a:t>
            </a:r>
          </a:p>
          <a:p>
            <a:pPr lvl="1"/>
            <a:r>
              <a:rPr lang="mr-IN" altLang="zh-CN" dirty="0" err="1"/>
              <a:t>gateway</a:t>
            </a:r>
            <a:r>
              <a:rPr lang="mr-IN" altLang="zh-CN" dirty="0"/>
              <a:t>: "192.168.1.1</a:t>
            </a:r>
            <a:r>
              <a:rPr lang="mr-IN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example/example-</a:t>
            </a:r>
            <a:r>
              <a:rPr lang="en-US" altLang="zh-CN" dirty="0" err="1"/>
              <a:t>network.yaml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/>
              <a:t>example/example-</a:t>
            </a:r>
            <a:r>
              <a:rPr lang="en-US" altLang="zh-CN" dirty="0" err="1" smtClean="0"/>
              <a:t>network.yaml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8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3404</TotalTime>
  <Words>247</Words>
  <Application>Microsoft Macintosh PowerPoint</Application>
  <PresentationFormat>宽屏</PresentationFormat>
  <Paragraphs>24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CRD</vt:lpstr>
      <vt:lpstr>CRD</vt:lpstr>
      <vt:lpstr>CRD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482</cp:revision>
  <dcterms:created xsi:type="dcterms:W3CDTF">2019-05-05T09:16:52Z</dcterms:created>
  <dcterms:modified xsi:type="dcterms:W3CDTF">2019-06-27T07:47:22Z</dcterms:modified>
</cp:coreProperties>
</file>