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80" r:id="rId3"/>
    <p:sldId id="28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/>
    <p:restoredTop sz="74634"/>
  </p:normalViewPr>
  <p:slideViewPr>
    <p:cSldViewPr snapToGrid="0" snapToObjects="1">
      <p:cViewPr varScale="1">
        <p:scale>
          <a:sx n="96" d="100"/>
          <a:sy n="96" d="100"/>
        </p:scale>
        <p:origin x="1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7713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4761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6/13/19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Go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992" y="295136"/>
            <a:ext cx="8214729" cy="431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一等公民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可以有多个返回值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所有参数都是值传递，尽量传指针减少内存拷贝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函数可以作为变量值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函数可以作为参数和返回值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910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练习：斐波那契函数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使用闭包实现一个</a:t>
            </a:r>
            <a:r>
              <a:rPr lang="en-US" altLang="zh-CN" dirty="0" err="1" smtClean="0"/>
              <a:t>fibonaci</a:t>
            </a:r>
            <a:r>
              <a:rPr lang="zh-CN" altLang="en-US" dirty="0" smtClean="0"/>
              <a:t>函数，重复调用该函数可以返回斐波那契数列</a:t>
            </a:r>
            <a:endParaRPr lang="en-US" altLang="zh-CN" dirty="0" smtClean="0"/>
          </a:p>
          <a:p>
            <a:pPr lvl="1"/>
            <a:r>
              <a:rPr lang="cs-CZ" altLang="zh-CN" dirty="0"/>
              <a:t>(0, 1, 1, 2, 3, 5, ...)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399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1272</TotalTime>
  <Words>80</Words>
  <Application>Microsoft Macintosh PowerPoint</Application>
  <PresentationFormat>宽屏</PresentationFormat>
  <Paragraphs>12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Century Gothic</vt:lpstr>
      <vt:lpstr>DengXian</vt:lpstr>
      <vt:lpstr>Wingdings 2</vt:lpstr>
      <vt:lpstr>宋体</vt:lpstr>
      <vt:lpstr>引用</vt:lpstr>
      <vt:lpstr>PowerPoint 演示文稿</vt:lpstr>
      <vt:lpstr>函数</vt:lpstr>
      <vt:lpstr>练习：斐波那契函数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397</cp:revision>
  <dcterms:created xsi:type="dcterms:W3CDTF">2019-05-05T09:16:52Z</dcterms:created>
  <dcterms:modified xsi:type="dcterms:W3CDTF">2019-06-13T08:34:29Z</dcterms:modified>
</cp:coreProperties>
</file>