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74700"/>
  </p:normalViewPr>
  <p:slideViewPr>
    <p:cSldViewPr snapToGrid="0" snapToObjects="1">
      <p:cViewPr varScale="1">
        <p:scale>
          <a:sx n="96" d="100"/>
          <a:sy n="96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而所谓“网络栈”，就包括了：网卡（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Interface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）、回环设备（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Loopback Device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）、路由表（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iptables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规则。对于一个进程来说，这些要素，其实就构成了它发起和响应网络请求的基本环境。</a:t>
            </a:r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69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ifconfig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network list</a:t>
            </a:r>
            <a:r>
              <a:rPr lang="en-US" altLang="zh-CN" baseline="0" dirty="0" smtClean="0">
                <a:effectLst/>
              </a:rPr>
              <a:t> </a:t>
            </a:r>
          </a:p>
          <a:p>
            <a:r>
              <a:rPr lang="zh-CN" altLang="en-US" baseline="0" dirty="0" smtClean="0">
                <a:effectLst/>
              </a:rPr>
              <a:t>看一下默认创建的</a:t>
            </a:r>
            <a:r>
              <a:rPr lang="en-US" altLang="zh-CN" baseline="0" dirty="0" smtClean="0">
                <a:effectLst/>
              </a:rPr>
              <a:t>3</a:t>
            </a:r>
            <a:r>
              <a:rPr lang="zh-CN" altLang="en-US" baseline="0" dirty="0" smtClean="0">
                <a:effectLst/>
              </a:rPr>
              <a:t>个网络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对应</a:t>
            </a:r>
            <a:r>
              <a:rPr lang="en-US" altLang="zh-CN" dirty="0" smtClean="0">
                <a:effectLst/>
              </a:rPr>
              <a:t>docker0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所有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主机上都有默认的 </a:t>
            </a:r>
            <a:r>
              <a:rPr lang="en-US" altLang="zh-CN" dirty="0" smtClean="0"/>
              <a:t>bridge ⽹</a:t>
            </a:r>
            <a:r>
              <a:rPr lang="zh-CN" altLang="en-US" dirty="0" smtClean="0"/>
              <a:t>络。 如不指定⽹络，容器将⾃动连接到默认的 </a:t>
            </a:r>
            <a:r>
              <a:rPr lang="en-US" altLang="zh-CN" dirty="0" smtClean="0"/>
              <a:t>bridge ⽹ </a:t>
            </a:r>
            <a:r>
              <a:rPr lang="zh-CN" altLang="en-US" dirty="0" smtClean="0"/>
              <a:t>络。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inspect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演示示例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设备说明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 install bridge-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-y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brctl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熟悉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的工作方式，你就可以理解，在默认情况下，</a:t>
            </a:r>
            <a:r>
              <a:rPr lang="zh-CN" altLang="en-US" b="1" dirty="0" smtClean="0">
                <a:effectLst/>
              </a:rPr>
              <a:t>被限制在 </a:t>
            </a:r>
            <a:r>
              <a:rPr lang="en-US" altLang="zh-CN" b="1" dirty="0" smtClean="0">
                <a:effectLst/>
              </a:rPr>
              <a:t>Network Namespace </a:t>
            </a:r>
            <a:r>
              <a:rPr lang="zh-CN" altLang="en-US" b="1" dirty="0" smtClean="0">
                <a:effectLst/>
              </a:rPr>
              <a:t>里的容器进程，实际上是通过 </a:t>
            </a:r>
            <a:r>
              <a:rPr lang="en-US" altLang="zh-CN" b="1" dirty="0" err="1" smtClean="0">
                <a:effectLst/>
              </a:rPr>
              <a:t>Veth</a:t>
            </a:r>
            <a:r>
              <a:rPr lang="en-US" altLang="zh-CN" b="1" dirty="0" smtClean="0">
                <a:effectLst/>
              </a:rPr>
              <a:t> Pair </a:t>
            </a:r>
            <a:r>
              <a:rPr lang="zh-CN" altLang="en-US" b="1" dirty="0" smtClean="0">
                <a:effectLst/>
              </a:rPr>
              <a:t>设备 </a:t>
            </a:r>
            <a:r>
              <a:rPr lang="en-US" altLang="zh-CN" b="1" dirty="0" smtClean="0">
                <a:effectLst/>
              </a:rPr>
              <a:t>+ </a:t>
            </a:r>
            <a:r>
              <a:rPr lang="zh-CN" altLang="en-US" b="1" dirty="0" smtClean="0">
                <a:effectLst/>
              </a:rPr>
              <a:t>宿主机网桥的方式，实现了跟同其他容器的数据交换</a:t>
            </a:r>
            <a:endParaRPr lang="zh-CN" altLang="en-US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75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建议使⽤⽤户⾃定义⽹桥来控制哪些容器可以相互通信，这样也可启⽤⾃动</a:t>
            </a:r>
            <a:r>
              <a:rPr lang="en-US" altLang="zh-CN" dirty="0" smtClean="0"/>
              <a:t>DNS</a:t>
            </a:r>
            <a:r>
              <a:rPr lang="zh-CN" altLang="en-US" dirty="0" smtClean="0"/>
              <a:t>去解析容器名称到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地址。</a:t>
            </a:r>
            <a:r>
              <a:rPr lang="en-US" altLang="zh-CN" dirty="0" smtClean="0"/>
              <a:t>Docker daemon</a:t>
            </a:r>
            <a:r>
              <a:rPr lang="zh-CN" altLang="en-US" dirty="0" smtClean="0"/>
              <a:t>运⾏⼀个嵌⼊式的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服务器，从⽽为连接到同⼀⽤户⾃定义⽹络的容器之间提供 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这样，这些容器即可将容器名称解析为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 如果内嵌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服务器⽆法解析请求，它 将被转发到为容器配置的任意外部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服务器。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您可以根据需要创建任意数量的⽹络，并且可在任意时间将容器连接到这些⽹络中的零个或多个。 此 外，您可以将运⾏着的容器连接或断开⽹络，⽽⽆需重启容器。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对应</a:t>
            </a:r>
            <a:r>
              <a:rPr lang="mr-IN" altLang="zh-CN" dirty="0" smtClean="0">
                <a:effectLst/>
              </a:rPr>
              <a:t>br-643a87411f99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effectLst/>
              </a:rPr>
              <a:t>留个作业，一个容器同时连接默认</a:t>
            </a:r>
            <a:r>
              <a:rPr lang="en-US" altLang="zh-CN" dirty="0" smtClean="0">
                <a:effectLst/>
              </a:rPr>
              <a:t>bridge</a:t>
            </a:r>
            <a:r>
              <a:rPr lang="zh-CN" altLang="en-US" dirty="0" smtClean="0">
                <a:effectLst/>
              </a:rPr>
              <a:t>和自定义</a:t>
            </a:r>
            <a:r>
              <a:rPr lang="en-US" altLang="zh-CN" dirty="0" smtClean="0">
                <a:effectLst/>
              </a:rPr>
              <a:t>bridge?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network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--help</a:t>
            </a:r>
          </a:p>
          <a:p>
            <a:r>
              <a:rPr lang="en-US" altLang="zh-CN" dirty="0" smtClean="0">
                <a:effectLst/>
              </a:rPr>
              <a:t>connect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disconnect</a:t>
            </a:r>
          </a:p>
          <a:p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88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将容器添加到在宿主机的⽹络栈上。就⽹络⽽⾔，宿主机和容器之间没有隔离。例 如，如果您使⽤ </a:t>
            </a:r>
            <a:r>
              <a:rPr lang="en-US" altLang="zh-CN" dirty="0" smtClean="0"/>
              <a:t>host ⽹</a:t>
            </a:r>
            <a:r>
              <a:rPr lang="zh-CN" altLang="en-US" dirty="0" smtClean="0"/>
              <a:t>络运⾏在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端⼝上运⾏⼀个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服务器容器，则该容器可在宿主机的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端⼝ 上使⽤。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--network host --name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-host -d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nginx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 localhost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91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当您初始化或加⼊</a:t>
            </a:r>
            <a:r>
              <a:rPr lang="en-US" altLang="zh-CN" dirty="0" smtClean="0"/>
              <a:t>swarm</a:t>
            </a:r>
            <a:r>
              <a:rPr lang="zh-CN" altLang="en-US" dirty="0" smtClean="0"/>
              <a:t>时，⽤于不同主机上 </a:t>
            </a:r>
            <a:r>
              <a:rPr lang="en-US" altLang="zh-CN" dirty="0" smtClean="0"/>
              <a:t>swarm</a:t>
            </a:r>
            <a:r>
              <a:rPr lang="zh-CN" altLang="en-US" dirty="0" smtClean="0"/>
              <a:t>节点之间的通信</a:t>
            </a:r>
            <a:r>
              <a:rPr lang="zh-CN" altLang="en-US" dirty="0" smtClean="0"/>
              <a:t>。默认的</a:t>
            </a:r>
            <a:r>
              <a:rPr lang="en-US" altLang="zh-CN" dirty="0" smtClean="0"/>
              <a:t>overlay</a:t>
            </a:r>
            <a:r>
              <a:rPr lang="zh-CN" altLang="en-US" smtClean="0"/>
              <a:t>网络是</a:t>
            </a:r>
            <a:r>
              <a:rPr lang="en-US" altLang="zh-CN" smtClean="0"/>
              <a:t>Ingress</a:t>
            </a:r>
            <a:r>
              <a:rPr lang="zh-CN" altLang="en-US" smtClean="0"/>
              <a:t>。使</a:t>
            </a:r>
            <a:r>
              <a:rPr lang="zh-CN" altLang="en-US" dirty="0" smtClean="0"/>
              <a:t>⽤ </a:t>
            </a:r>
            <a:r>
              <a:rPr lang="en-US" altLang="zh-CN" dirty="0" smtClean="0"/>
              <a:t>overlay ⽹</a:t>
            </a:r>
            <a:r>
              <a:rPr lang="zh-CN" altLang="en-US" dirty="0" smtClean="0"/>
              <a:t>络时， </a:t>
            </a:r>
            <a:r>
              <a:rPr lang="en-US" altLang="zh-CN" dirty="0" err="1" smtClean="0"/>
              <a:t>docker_gwbridge</a:t>
            </a:r>
            <a:r>
              <a:rPr lang="en-US" altLang="zh-CN" dirty="0" smtClean="0"/>
              <a:t> ⽹</a:t>
            </a:r>
            <a:r>
              <a:rPr lang="zh-CN" altLang="en-US" dirty="0" smtClean="0"/>
              <a:t>络始终存在。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swarm </a:t>
            </a:r>
            <a:r>
              <a:rPr lang="en-US" altLang="zh-CN" dirty="0" err="1" smtClean="0">
                <a:effectLst/>
              </a:rPr>
              <a:t>init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swarm join --token SWMTKN-1-2oqzhgbvdpeqvx4ad0virbumki0g4tvpxkho8o1jhg75n25u8s-6hhnzp0rfoaw1o1zx26llril8 172.31.36.107:2377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ls</a:t>
            </a:r>
            <a:endParaRPr lang="en-US" altLang="zh-CN" dirty="0" smtClean="0">
              <a:effectLst/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安全组配置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所有流量，全部，全部，</a:t>
            </a:r>
            <a:r>
              <a:rPr kumimoji="1" lang="en-US" altLang="zh-CN" dirty="0" smtClean="0"/>
              <a:t>172.31.0.0/16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0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run --network my-overlay -it alpine </a:t>
            </a:r>
            <a:r>
              <a:rPr lang="en-US" altLang="zh-CN" dirty="0" err="1" smtClean="0">
                <a:effectLst/>
              </a:rPr>
              <a:t>sh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#</a:t>
            </a:r>
            <a:r>
              <a:rPr lang="zh-CN" altLang="en-US" dirty="0" smtClean="0">
                <a:effectLst/>
              </a:rPr>
              <a:t>不能启动，得是</a:t>
            </a:r>
            <a:r>
              <a:rPr lang="en-US" altLang="zh-CN" dirty="0" smtClean="0">
                <a:effectLst/>
              </a:rPr>
              <a:t>service</a:t>
            </a:r>
            <a:r>
              <a:rPr lang="zh-CN" altLang="en-US" dirty="0" smtClean="0">
                <a:effectLst/>
              </a:rPr>
              <a:t>级别的运行，不能是容器级别</a:t>
            </a:r>
          </a:p>
          <a:p>
            <a:endParaRPr kumimoji="1" lang="en-US" altLang="zh-CN" dirty="0" smtClean="0"/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service create --name my-</a:t>
            </a:r>
            <a:r>
              <a:rPr lang="en-US" altLang="zh-CN" dirty="0" err="1" smtClean="0">
                <a:effectLst/>
              </a:rPr>
              <a:t>nginx</a:t>
            </a:r>
            <a:r>
              <a:rPr lang="en-US" altLang="zh-CN" dirty="0" smtClean="0">
                <a:effectLst/>
              </a:rPr>
              <a:t> --publish target=80,published=80 --replicas=2 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service inspect my-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inspect ingress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ps</a:t>
            </a:r>
            <a:r>
              <a:rPr lang="en-US" altLang="zh-CN" dirty="0" smtClean="0">
                <a:effectLst/>
              </a:rPr>
              <a:t> |grep </a:t>
            </a:r>
            <a:r>
              <a:rPr lang="en-US" altLang="zh-CN" dirty="0" err="1" smtClean="0">
                <a:effectLst/>
              </a:rPr>
              <a:t>nginx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78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62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这个例子效果类似</a:t>
            </a:r>
            <a:r>
              <a:rPr lang="en-US" altLang="zh-CN" dirty="0" smtClean="0">
                <a:effectLst/>
              </a:rPr>
              <a:t>Bridge</a:t>
            </a:r>
            <a:r>
              <a:rPr lang="zh-CN" altLang="en-US" dirty="0" smtClean="0">
                <a:effectLst/>
              </a:rPr>
              <a:t>模式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065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ifconfig</a:t>
            </a:r>
            <a:r>
              <a:rPr lang="zh-CN" altLang="en-US" dirty="0" smtClean="0">
                <a:effectLst/>
              </a:rPr>
              <a:t>只有</a:t>
            </a:r>
            <a:r>
              <a:rPr lang="en-US" altLang="zh-CN" dirty="0" smtClean="0">
                <a:effectLst/>
              </a:rPr>
              <a:t>lo</a:t>
            </a:r>
            <a:r>
              <a:rPr lang="zh-CN" altLang="en-US" dirty="0" smtClean="0">
                <a:effectLst/>
              </a:rPr>
              <a:t>没有</a:t>
            </a:r>
            <a:r>
              <a:rPr lang="en-US" altLang="zh-CN" dirty="0" smtClean="0">
                <a:effectLst/>
              </a:rPr>
              <a:t>eth0</a:t>
            </a:r>
          </a:p>
          <a:p>
            <a:endParaRPr kumimoji="1" lang="en-US" altLang="zh-CN" dirty="0" smtClean="0"/>
          </a:p>
          <a:p>
            <a:r>
              <a:rPr lang="zh-CN" altLang="en-US" smtClean="0"/>
              <a:t>添加</a:t>
            </a:r>
            <a:r>
              <a:rPr lang="zh-CN" altLang="en-US" dirty="0" smtClean="0"/>
              <a:t>到容器特定的⽹络，该容器缺少⽹卡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07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baidu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网络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537672"/>
            <a:ext cx="8128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Macvlan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network create -d </a:t>
            </a:r>
            <a:r>
              <a:rPr lang="en-US" altLang="zh-CN" dirty="0" err="1"/>
              <a:t>macvlan</a:t>
            </a:r>
            <a:r>
              <a:rPr lang="en-US" altLang="zh-CN" dirty="0"/>
              <a:t> --subnet=172.16.86.0/24 --gateway=172.16.86.1 -o parent=eth0 </a:t>
            </a:r>
            <a:r>
              <a:rPr lang="en-US" altLang="zh-CN" dirty="0" err="1"/>
              <a:t>pub_net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--network </a:t>
            </a:r>
            <a:r>
              <a:rPr lang="en-US" altLang="zh-CN" dirty="0" err="1"/>
              <a:t>pub_net</a:t>
            </a:r>
            <a:r>
              <a:rPr lang="en-US" altLang="zh-CN" dirty="0"/>
              <a:t> -it alpine 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/>
              <a:t>02:42:AC:10:56:02 </a:t>
            </a:r>
          </a:p>
          <a:p>
            <a:pPr lvl="1"/>
            <a:r>
              <a:rPr lang="en-US" altLang="zh-CN" dirty="0"/>
              <a:t>172.16.86.2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--network </a:t>
            </a:r>
            <a:r>
              <a:rPr lang="en-US" altLang="zh-CN" dirty="0" err="1"/>
              <a:t>pub_net</a:t>
            </a:r>
            <a:r>
              <a:rPr lang="en-US" altLang="zh-CN" dirty="0"/>
              <a:t> -it alpine 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/>
              <a:t>02:42:AC:10:56:03 </a:t>
            </a:r>
          </a:p>
          <a:p>
            <a:pPr lvl="1"/>
            <a:r>
              <a:rPr lang="en-US" altLang="zh-CN" dirty="0"/>
              <a:t>172.16.86.3</a:t>
            </a:r>
          </a:p>
          <a:p>
            <a:r>
              <a:rPr lang="en-US" altLang="zh-CN" dirty="0"/>
              <a:t>ping 172.16.86.2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7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run --</a:t>
            </a:r>
            <a:r>
              <a:rPr lang="en-US" altLang="zh-CN" dirty="0" err="1"/>
              <a:t>rm</a:t>
            </a:r>
            <a:r>
              <a:rPr lang="en-US" altLang="zh-CN" dirty="0"/>
              <a:t> --network none -it alpine </a:t>
            </a:r>
            <a:r>
              <a:rPr lang="en-US" altLang="zh-CN" dirty="0" err="1"/>
              <a:t>sh</a:t>
            </a:r>
            <a:endParaRPr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38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网络驱动类型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mtClean="0"/>
              <a:t>分别介绍每种网络驱动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0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网络驱动类型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4"/>
            <a:ext cx="10554574" cy="410817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bridge</a:t>
            </a:r>
            <a:r>
              <a:rPr lang="zh-CN" altLang="en-US" dirty="0"/>
              <a:t>：默认。同一主机的多个容器可以通信</a:t>
            </a:r>
          </a:p>
          <a:p>
            <a:r>
              <a:rPr lang="en-US" altLang="zh-CN" dirty="0"/>
              <a:t>host</a:t>
            </a:r>
            <a:r>
              <a:rPr lang="zh-CN" altLang="en-US" dirty="0"/>
              <a:t>：容器直接使用主机网络。网络不隔离</a:t>
            </a:r>
          </a:p>
          <a:p>
            <a:r>
              <a:rPr lang="en-US" altLang="zh-CN" dirty="0"/>
              <a:t>overlay</a:t>
            </a:r>
            <a:r>
              <a:rPr lang="zh-CN" altLang="en-US" dirty="0"/>
              <a:t>：连接多个</a:t>
            </a:r>
            <a:r>
              <a:rPr lang="en-US" altLang="zh-CN" dirty="0" err="1"/>
              <a:t>dockerd</a:t>
            </a:r>
            <a:r>
              <a:rPr lang="zh-CN" altLang="en-US" dirty="0"/>
              <a:t>，不同</a:t>
            </a:r>
            <a:r>
              <a:rPr lang="en-US" altLang="zh-CN" dirty="0" err="1"/>
              <a:t>dockerd</a:t>
            </a:r>
            <a:r>
              <a:rPr lang="zh-CN" altLang="en-US" dirty="0"/>
              <a:t>上的容器可以交流</a:t>
            </a:r>
          </a:p>
          <a:p>
            <a:r>
              <a:rPr lang="en-US" altLang="zh-CN" dirty="0" err="1"/>
              <a:t>macvlan</a:t>
            </a:r>
            <a:r>
              <a:rPr lang="zh-CN" altLang="en-US" dirty="0"/>
              <a:t>：容器拥有</a:t>
            </a:r>
            <a:r>
              <a:rPr lang="en-US" altLang="zh-CN" dirty="0"/>
              <a:t>mac</a:t>
            </a:r>
            <a:r>
              <a:rPr lang="zh-CN" altLang="en-US" dirty="0"/>
              <a:t>地址，如同一个真实的物理设备。</a:t>
            </a:r>
            <a:r>
              <a:rPr lang="en-US" altLang="zh-CN" dirty="0" err="1"/>
              <a:t>dockerd</a:t>
            </a:r>
            <a:r>
              <a:rPr lang="zh-CN" altLang="en-US" dirty="0"/>
              <a:t>通过容器的</a:t>
            </a:r>
            <a:r>
              <a:rPr lang="en-US" altLang="zh-CN" dirty="0"/>
              <a:t>mac</a:t>
            </a:r>
            <a:r>
              <a:rPr lang="zh-CN" altLang="en-US" dirty="0"/>
              <a:t>地址路由流量</a:t>
            </a:r>
          </a:p>
          <a:p>
            <a:r>
              <a:rPr lang="en-US" altLang="zh-CN" dirty="0"/>
              <a:t>none</a:t>
            </a:r>
            <a:r>
              <a:rPr lang="zh-CN" altLang="en-US" dirty="0"/>
              <a:t>：禁用所有网络，用于结合自定义网络驱动</a:t>
            </a:r>
          </a:p>
          <a:p>
            <a:r>
              <a:rPr lang="en-US" altLang="zh-CN" dirty="0"/>
              <a:t>Network plugins</a:t>
            </a:r>
            <a:r>
              <a:rPr lang="zh-CN" altLang="en-US" dirty="0"/>
              <a:t>：第三方网络</a:t>
            </a:r>
            <a:r>
              <a:rPr lang="zh-CN" altLang="en-US" dirty="0" smtClean="0"/>
              <a:t>插件，在</a:t>
            </a:r>
            <a:r>
              <a:rPr lang="en-US" altLang="zh-CN" dirty="0" err="1" smtClean="0"/>
              <a:t>Dockerd</a:t>
            </a:r>
            <a:r>
              <a:rPr lang="zh-CN" altLang="en-US" dirty="0" smtClean="0"/>
              <a:t>主机上作为单独进程运行</a:t>
            </a:r>
            <a:endParaRPr lang="zh-CN" altLang="en-US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Bridge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8026"/>
          </a:xfrm>
        </p:spPr>
        <p:txBody>
          <a:bodyPr>
            <a:normAutofit/>
          </a:bodyPr>
          <a:lstStyle/>
          <a:p>
            <a:r>
              <a:rPr lang="en-US" altLang="zh-CN" dirty="0"/>
              <a:t>default bridge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run -it alpine 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 err="1"/>
              <a:t>ifconfig</a:t>
            </a:r>
            <a:endParaRPr lang="en-US" altLang="zh-CN" dirty="0"/>
          </a:p>
          <a:p>
            <a:pPr lvl="2"/>
            <a:r>
              <a:rPr lang="en-US" altLang="zh-CN" dirty="0"/>
              <a:t>172.17.0.2 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run -it alpine 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 err="1"/>
              <a:t>ifconfig</a:t>
            </a:r>
            <a:endParaRPr lang="en-US" altLang="zh-CN" dirty="0"/>
          </a:p>
          <a:p>
            <a:pPr lvl="2"/>
            <a:r>
              <a:rPr lang="en-US" altLang="zh-CN" dirty="0"/>
              <a:t>172.17.0.3</a:t>
            </a:r>
          </a:p>
          <a:p>
            <a:pPr lvl="1"/>
            <a:r>
              <a:rPr lang="en-US" altLang="zh-CN" dirty="0"/>
              <a:t>ping 172.17.0.2 </a:t>
            </a:r>
          </a:p>
          <a:p>
            <a:pPr lvl="1"/>
            <a:r>
              <a:rPr lang="en-US" altLang="zh-CN" dirty="0"/>
              <a:t>ping 603456e1dd4f</a:t>
            </a:r>
          </a:p>
          <a:p>
            <a:pPr lvl="1"/>
            <a:endParaRPr kumimoji="1" lang="zh-CN" altLang="en-US" dirty="0"/>
          </a:p>
        </p:txBody>
      </p:sp>
      <p:pic>
        <p:nvPicPr>
          <p:cNvPr id="5" name="Picture 2" descr="https://static001.geekbang.org/resource/image/e0/66/e0d28e0371f93af619e91a86eda99a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148" y="2222287"/>
            <a:ext cx="6268735" cy="3636963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7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Bridge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8026"/>
          </a:xfrm>
        </p:spPr>
        <p:txBody>
          <a:bodyPr>
            <a:normAutofit/>
          </a:bodyPr>
          <a:lstStyle/>
          <a:p>
            <a:r>
              <a:rPr lang="en-US" altLang="zh-CN" dirty="0"/>
              <a:t>user-defined bridge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network create my-net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run --network my-net -it alpine 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2"/>
            <a:r>
              <a:rPr lang="en-US" altLang="zh-CN" dirty="0"/>
              <a:t>172.18.0.2 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run --network my-net -it alpine 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2"/>
            <a:r>
              <a:rPr lang="en-US" altLang="zh-CN" dirty="0"/>
              <a:t>172.18.0.3</a:t>
            </a:r>
          </a:p>
          <a:p>
            <a:pPr lvl="1"/>
            <a:r>
              <a:rPr lang="en-US" altLang="zh-CN" dirty="0"/>
              <a:t>ping 172.18.0.2 </a:t>
            </a:r>
          </a:p>
          <a:p>
            <a:pPr lvl="1"/>
            <a:r>
              <a:rPr lang="en-US" altLang="zh-CN" dirty="0"/>
              <a:t>ping b5a6ce63f238</a:t>
            </a:r>
          </a:p>
          <a:p>
            <a:pPr lvl="1"/>
            <a:r>
              <a:rPr lang="en-US" altLang="zh-CN" dirty="0"/>
              <a:t>ping 312a3b89411c</a:t>
            </a:r>
          </a:p>
          <a:p>
            <a:pPr lvl="1"/>
            <a:r>
              <a:rPr lang="en-US" altLang="zh-CN" dirty="0"/>
              <a:t>ping </a:t>
            </a:r>
            <a:r>
              <a:rPr lang="en-US" altLang="zh-CN" u="sng" dirty="0">
                <a:hlinkClick r:id="rId3"/>
              </a:rPr>
              <a:t>www.baidu.com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run --network host -it alpine </a:t>
            </a:r>
            <a:r>
              <a:rPr lang="en-US" altLang="zh-CN" dirty="0" err="1"/>
              <a:t>sh</a:t>
            </a:r>
            <a:endParaRPr lang="en-US" altLang="zh-CN" dirty="0"/>
          </a:p>
          <a:p>
            <a:r>
              <a:rPr lang="en-US" altLang="zh-CN" dirty="0" err="1" smtClean="0"/>
              <a:t>Ifconfig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</a:t>
            </a:r>
            <a:r>
              <a:rPr lang="zh-CN" altLang="en-US" dirty="0"/>
              <a:t>主机返回一样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1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Overlay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Ingress</a:t>
            </a:r>
          </a:p>
          <a:p>
            <a:pPr lvl="1"/>
            <a:r>
              <a:rPr lang="en-US" altLang="zh-CN" dirty="0"/>
              <a:t>overlay</a:t>
            </a:r>
            <a:r>
              <a:rPr lang="zh-CN" altLang="en-US" dirty="0"/>
              <a:t>网络，连接不同</a:t>
            </a:r>
            <a:r>
              <a:rPr lang="zh-CN" altLang="en-US" dirty="0" smtClean="0"/>
              <a:t>主机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err="1" smtClean="0"/>
              <a:t>docker_gwbridge</a:t>
            </a:r>
            <a:endParaRPr lang="en-US" altLang="zh-CN" dirty="0" smtClean="0"/>
          </a:p>
          <a:p>
            <a:pPr lvl="1"/>
            <a:r>
              <a:rPr lang="zh-CN" altLang="en-US" dirty="0"/>
              <a:t>接</a:t>
            </a:r>
            <a:r>
              <a:rPr lang="en-US" altLang="zh-CN" dirty="0"/>
              <a:t>overlay</a:t>
            </a:r>
            <a:r>
              <a:rPr lang="zh-CN" altLang="en-US" dirty="0"/>
              <a:t>网络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ingress)</a:t>
            </a:r>
            <a:r>
              <a:rPr lang="zh-CN" altLang="en-US" dirty="0"/>
              <a:t>和单个</a:t>
            </a:r>
            <a:r>
              <a:rPr lang="en-US" altLang="zh-CN" dirty="0" err="1"/>
              <a:t>dockerd</a:t>
            </a:r>
            <a:r>
              <a:rPr lang="zh-CN" altLang="en-US" dirty="0"/>
              <a:t>的物理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4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Overlay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swarm</a:t>
            </a:r>
            <a:r>
              <a:rPr lang="zh-CN" altLang="en-US" dirty="0"/>
              <a:t>集群中，连接某个</a:t>
            </a:r>
            <a:r>
              <a:rPr lang="en-US" altLang="zh-CN" dirty="0"/>
              <a:t>swarm service</a:t>
            </a:r>
            <a:r>
              <a:rPr lang="zh-CN" altLang="en-US" dirty="0"/>
              <a:t>的主机的容器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network create -d overlay my-overlay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service create --name my-</a:t>
            </a:r>
            <a:r>
              <a:rPr lang="en-US" altLang="zh-CN" dirty="0" err="1"/>
              <a:t>nginx</a:t>
            </a:r>
            <a:r>
              <a:rPr lang="en-US" altLang="zh-CN" dirty="0"/>
              <a:t> --publish target=80,published=80 --replicas=2 --network my-overlay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service inspect my-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network inspect my-overlay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service </a:t>
            </a:r>
            <a:r>
              <a:rPr lang="en-US" altLang="zh-CN" dirty="0" err="1"/>
              <a:t>rm</a:t>
            </a:r>
            <a:r>
              <a:rPr lang="en-US" altLang="zh-CN" dirty="0"/>
              <a:t> my-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ps</a:t>
            </a:r>
            <a:r>
              <a:rPr lang="en-US" altLang="zh-CN" dirty="0"/>
              <a:t> |grep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Overlay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swarm</a:t>
            </a:r>
            <a:r>
              <a:rPr lang="zh-CN" altLang="en-US" dirty="0"/>
              <a:t>集群中，连接两个单独的主机的容器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network create -d overlay --attachable my-attachable-overlay</a:t>
            </a:r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run --network my-attachable-overlay -it alpine 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2"/>
            <a:r>
              <a:rPr lang="hr-HR" altLang="zh-CN" dirty="0"/>
              <a:t>10.0.1.4</a:t>
            </a:r>
          </a:p>
          <a:p>
            <a:pPr lvl="2"/>
            <a:r>
              <a:rPr lang="hr-HR" altLang="zh-CN" dirty="0"/>
              <a:t>172.19.0.3 </a:t>
            </a:r>
            <a:endParaRPr lang="en-US" altLang="zh-CN" dirty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run --network my-attachable-overlay -it alpine 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2"/>
            <a:r>
              <a:rPr lang="hr-HR" altLang="zh-CN" dirty="0"/>
              <a:t>10.0.1.5</a:t>
            </a:r>
          </a:p>
          <a:p>
            <a:pPr lvl="2"/>
            <a:r>
              <a:rPr lang="hr-HR" altLang="zh-CN" dirty="0" smtClean="0"/>
              <a:t>172.18.0.3</a:t>
            </a:r>
          </a:p>
          <a:p>
            <a:pPr lvl="1"/>
            <a:r>
              <a:rPr lang="nb-NO" altLang="zh-CN" dirty="0"/>
              <a:t>ping </a:t>
            </a:r>
            <a:r>
              <a:rPr lang="nb-NO" altLang="zh-CN" dirty="0" smtClean="0"/>
              <a:t>10.0.1.4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1043</TotalTime>
  <Words>928</Words>
  <Application>Microsoft Macintosh PowerPoint</Application>
  <PresentationFormat>宽屏</PresentationFormat>
  <Paragraphs>131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Century Gothic</vt:lpstr>
      <vt:lpstr>DengXian</vt:lpstr>
      <vt:lpstr>Mangal</vt:lpstr>
      <vt:lpstr>Wingdings 2</vt:lpstr>
      <vt:lpstr>宋体</vt:lpstr>
      <vt:lpstr>引用</vt:lpstr>
      <vt:lpstr>PowerPoint 演示文稿</vt:lpstr>
      <vt:lpstr>Agenda</vt:lpstr>
      <vt:lpstr>网络驱动类型</vt:lpstr>
      <vt:lpstr>Bridge</vt:lpstr>
      <vt:lpstr>Bridge</vt:lpstr>
      <vt:lpstr>Host</vt:lpstr>
      <vt:lpstr>Overlay</vt:lpstr>
      <vt:lpstr>Overlay</vt:lpstr>
      <vt:lpstr>Overlay</vt:lpstr>
      <vt:lpstr>Macvlan</vt:lpstr>
      <vt:lpstr>None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373</cp:revision>
  <dcterms:created xsi:type="dcterms:W3CDTF">2019-05-05T09:16:52Z</dcterms:created>
  <dcterms:modified xsi:type="dcterms:W3CDTF">2019-06-01T11:49:36Z</dcterms:modified>
</cp:coreProperties>
</file>