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1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/>
    <p:restoredTop sz="74700"/>
  </p:normalViewPr>
  <p:slideViewPr>
    <p:cSldViewPr snapToGrid="0" snapToObjects="1">
      <p:cViewPr varScale="1">
        <p:scale>
          <a:sx n="96" d="100"/>
          <a:sy n="96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0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4000/" TargetMode="External"/><Relationship Id="rId3" Type="http://schemas.openxmlformats.org/officeDocument/2006/relationships/hyperlink" Target="http://52.82.31.169:380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Compose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Swarm</a:t>
            </a:r>
            <a:endParaRPr kumimoji="1" lang="en-US" altLang="zh-CN" dirty="0"/>
          </a:p>
          <a:p>
            <a:r>
              <a:rPr kumimoji="1" lang="en-US" altLang="zh-CN" dirty="0" smtClean="0"/>
              <a:t>Service</a:t>
            </a:r>
          </a:p>
          <a:p>
            <a:r>
              <a:rPr kumimoji="1" lang="en-US" altLang="zh-CN" dirty="0" smtClean="0"/>
              <a:t>Stack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Swarm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swarm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swarm </a:t>
            </a:r>
            <a:r>
              <a:rPr lang="en-US" altLang="zh-CN" dirty="0" smtClean="0"/>
              <a:t>join</a:t>
            </a:r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node ls</a:t>
            </a:r>
          </a:p>
          <a:p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swarm leave --</a:t>
            </a:r>
            <a:r>
              <a:rPr lang="en-US" altLang="zh-CN" dirty="0" smtClean="0"/>
              <a:t>force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103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stack deploy -c </a:t>
            </a:r>
            <a:r>
              <a:rPr lang="en-US" altLang="zh-CN" dirty="0" err="1" smtClean="0"/>
              <a:t>docker-compose.yml</a:t>
            </a:r>
            <a:r>
              <a:rPr lang="en-US" altLang="zh-CN" dirty="0" smtClean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ls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/>
              <a:t>getstartedlab_web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container ls |grep </a:t>
            </a:r>
            <a:r>
              <a:rPr lang="en-US" altLang="zh-CN" dirty="0" err="1"/>
              <a:t>getstarted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network ls</a:t>
            </a:r>
          </a:p>
          <a:p>
            <a:r>
              <a:rPr lang="en-US" altLang="zh-CN" dirty="0"/>
              <a:t>curl -4 </a:t>
            </a:r>
            <a:r>
              <a:rPr lang="en-US" altLang="zh-CN" u="sng" dirty="0">
                <a:hlinkClick r:id="rId2"/>
              </a:rPr>
              <a:t>http://localhost:4000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//change replicas value in </a:t>
            </a:r>
            <a:r>
              <a:rPr lang="en-US" altLang="zh-CN" dirty="0" err="1" smtClean="0"/>
              <a:t>docker-compose.yml</a:t>
            </a:r>
            <a:endParaRPr kumimoji="1"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stack deploy -c </a:t>
            </a:r>
            <a:r>
              <a:rPr lang="en-US" altLang="zh-CN" dirty="0" err="1"/>
              <a:t>docker-compose.yml</a:t>
            </a:r>
            <a:r>
              <a:rPr lang="en-US" altLang="zh-CN" dirty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 smtClean="0"/>
              <a:t>getstartedlab_web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stack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 smtClean="0"/>
              <a:t>getstartedlab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80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Swarm</a:t>
            </a:r>
            <a:endParaRPr kumimoji="1" lang="zh-CN" altLang="en-US" dirty="0"/>
          </a:p>
        </p:txBody>
      </p:sp>
      <p:pic>
        <p:nvPicPr>
          <p:cNvPr id="1029" name="Picture 5" descr="outing mesh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58" y="2500796"/>
            <a:ext cx="816328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2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540339"/>
            <a:ext cx="10554574" cy="449656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stack deploy -c </a:t>
            </a:r>
            <a:r>
              <a:rPr lang="en-US" altLang="zh-CN" dirty="0" err="1" smtClean="0"/>
              <a:t>docker-compose.yml</a:t>
            </a:r>
            <a:r>
              <a:rPr lang="en-US" altLang="zh-CN" dirty="0" smtClean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stack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r>
              <a:rPr lang="en-US" altLang="zh-CN" dirty="0"/>
              <a:t>curl -4 </a:t>
            </a:r>
            <a:r>
              <a:rPr lang="en-US" altLang="zh-CN" u="sng" dirty="0">
                <a:hlinkClick r:id="rId2"/>
              </a:rPr>
              <a:t>http://localhost:4000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http://52.82.31.169:38080</a:t>
            </a:r>
            <a:r>
              <a:rPr lang="en-US" altLang="zh-CN" u="sng" dirty="0" smtClean="0">
                <a:hlinkClick r:id="rId3"/>
              </a:rPr>
              <a:t>/</a:t>
            </a:r>
            <a:endParaRPr lang="en-US" altLang="zh-CN" u="sng" dirty="0" smtClean="0"/>
          </a:p>
          <a:p>
            <a:endParaRPr lang="en-US" altLang="zh-CN" u="sng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data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stack deploy -c </a:t>
            </a:r>
            <a:r>
              <a:rPr lang="en-US" altLang="zh-CN" dirty="0" err="1" smtClean="0"/>
              <a:t>docker-compose.yml</a:t>
            </a:r>
            <a:r>
              <a:rPr lang="en-US" altLang="zh-CN" dirty="0" smtClean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stack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r>
              <a:rPr lang="en-US" altLang="zh-CN" dirty="0"/>
              <a:t>curl -4 </a:t>
            </a:r>
            <a:r>
              <a:rPr lang="en-US" altLang="zh-CN" u="sng" dirty="0">
                <a:hlinkClick r:id="rId2"/>
              </a:rPr>
              <a:t>http://localhost:4000</a:t>
            </a:r>
            <a:endParaRPr lang="en-US" altLang="zh-CN" dirty="0"/>
          </a:p>
          <a:p>
            <a:r>
              <a:rPr lang="en-US" altLang="zh-CN" dirty="0"/>
              <a:t>ls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stack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getstartedlab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9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1034</TotalTime>
  <Words>120</Words>
  <Application>Microsoft Macintosh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Swarm</vt:lpstr>
      <vt:lpstr>Service</vt:lpstr>
      <vt:lpstr>Swarm</vt:lpstr>
      <vt:lpstr>Stack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407</cp:revision>
  <dcterms:created xsi:type="dcterms:W3CDTF">2019-05-05T09:16:52Z</dcterms:created>
  <dcterms:modified xsi:type="dcterms:W3CDTF">2019-06-01T13:42:55Z</dcterms:modified>
</cp:coreProperties>
</file>