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0" r:id="rId3"/>
    <p:sldId id="281" r:id="rId4"/>
    <p:sldId id="287" r:id="rId5"/>
    <p:sldId id="28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1"/>
    <p:restoredTop sz="74663"/>
  </p:normalViewPr>
  <p:slideViewPr>
    <p:cSldViewPr snapToGrid="0" snapToObjects="1">
      <p:cViewPr varScale="1">
        <p:scale>
          <a:sx n="105" d="100"/>
          <a:sy n="105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71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0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2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76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集合</a:t>
            </a:r>
            <a:r>
              <a:rPr kumimoji="1" lang="zh-CN" altLang="en-US" dirty="0" smtClean="0"/>
              <a:t>类型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92" y="295136"/>
            <a:ext cx="8214729" cy="43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en-US" altLang="zh-CN" dirty="0" smtClean="0"/>
          </a:p>
          <a:p>
            <a:r>
              <a:rPr kumimoji="1" lang="zh-CN" altLang="en-US" dirty="0" smtClean="0"/>
              <a:t>切片</a:t>
            </a:r>
            <a:endParaRPr kumimoji="1" lang="en-US" altLang="zh-CN" dirty="0" smtClean="0"/>
          </a:p>
          <a:p>
            <a:r>
              <a:rPr kumimoji="1" lang="en-US" altLang="zh-CN" dirty="0" smtClean="0"/>
              <a:t>Map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910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切片存储结构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19" y="2089765"/>
            <a:ext cx="5624167" cy="45422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8957" y="3363603"/>
            <a:ext cx="41050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//runtime/</a:t>
            </a:r>
            <a:r>
              <a:rPr lang="en-US" altLang="zh-CN" dirty="0" err="1" smtClean="0"/>
              <a:t>slice.go</a:t>
            </a:r>
            <a:endParaRPr lang="en-US" altLang="zh-CN" dirty="0" smtClean="0"/>
          </a:p>
          <a:p>
            <a:r>
              <a:rPr lang="en-US" altLang="zh-CN" dirty="0"/>
              <a:t>type slice </a:t>
            </a:r>
            <a:r>
              <a:rPr lang="en-US" altLang="zh-CN" dirty="0" err="1"/>
              <a:t>struct</a:t>
            </a:r>
            <a:r>
              <a:rPr lang="en-US" altLang="zh-CN" dirty="0"/>
              <a:t> {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array </a:t>
            </a:r>
            <a:r>
              <a:rPr lang="en-US" altLang="zh-CN" dirty="0" err="1"/>
              <a:t>unsafe.Pointer</a:t>
            </a:r>
            <a:r>
              <a:rPr lang="en-US" altLang="zh-CN" dirty="0"/>
              <a:t> // </a:t>
            </a:r>
            <a:r>
              <a:rPr lang="zh-CN" altLang="en-US" dirty="0"/>
              <a:t>数组指针 </a:t>
            </a:r>
            <a:r>
              <a:rPr lang="zh-CN" altLang="en-US" dirty="0" smtClean="0"/>
              <a:t>    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// </a:t>
            </a:r>
            <a:r>
              <a:rPr lang="zh-CN" altLang="en-US" dirty="0"/>
              <a:t>长度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cap </a:t>
            </a:r>
            <a:r>
              <a:rPr lang="en-US" altLang="zh-CN" dirty="0" err="1"/>
              <a:t>int</a:t>
            </a:r>
            <a:r>
              <a:rPr lang="en-US" altLang="zh-CN" dirty="0"/>
              <a:t> // </a:t>
            </a:r>
            <a:r>
              <a:rPr lang="zh-CN" altLang="en-US" dirty="0" smtClean="0"/>
              <a:t>容量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92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r>
              <a:rPr kumimoji="1" lang="zh-CN" altLang="en-US" dirty="0" smtClean="0"/>
              <a:t>：生成图片的函数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Pic</a:t>
            </a:r>
            <a:r>
              <a:rPr lang="zh-CN" altLang="en-US" dirty="0" smtClean="0"/>
              <a:t>函数，生成一个</a:t>
            </a:r>
            <a:r>
              <a:rPr lang="zh-CN" altLang="en-US" dirty="0" smtClean="0"/>
              <a:t>二</a:t>
            </a:r>
            <a:r>
              <a:rPr lang="zh-CN" altLang="en-US" dirty="0" smtClean="0"/>
              <a:t>维的切片。这个切片的内容会被解释成蓝度值，生成最终的图片。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可以把二维切片想象成一个</a:t>
            </a:r>
            <a:r>
              <a:rPr kumimoji="1" lang="en-US" altLang="zh-CN" dirty="0" err="1" smtClean="0"/>
              <a:t>dy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dx</a:t>
            </a:r>
            <a:r>
              <a:rPr kumimoji="1" lang="zh-CN" altLang="en-US" dirty="0" smtClean="0"/>
              <a:t>的矩阵，一共</a:t>
            </a:r>
            <a:r>
              <a:rPr kumimoji="1" lang="en-US" altLang="zh-CN" dirty="0" err="1" smtClean="0"/>
              <a:t>dy</a:t>
            </a:r>
            <a:r>
              <a:rPr kumimoji="1" lang="zh-CN" altLang="en-US" dirty="0" smtClean="0"/>
              <a:t>行，每行</a:t>
            </a:r>
            <a:r>
              <a:rPr kumimoji="1" lang="en-US" altLang="zh-CN" dirty="0" smtClean="0"/>
              <a:t>dx</a:t>
            </a:r>
            <a:r>
              <a:rPr kumimoji="1" lang="zh-CN" altLang="en-US" dirty="0" smtClean="0"/>
              <a:t>个元素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每个元素的值使用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x+y</a:t>
            </a:r>
            <a:r>
              <a:rPr kumimoji="1" lang="en-US" altLang="zh-CN" dirty="0" smtClean="0"/>
              <a:t>)/2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来生成，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代表第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行，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代表第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50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r>
              <a:rPr kumimoji="1" lang="zh-CN" altLang="en-US" dirty="0" smtClean="0"/>
              <a:t>：统计句子中单词个数的函数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 </a:t>
            </a:r>
            <a:r>
              <a:rPr lang="en-US" altLang="zh-CN" dirty="0" err="1"/>
              <a:t>WordCount</a:t>
            </a:r>
            <a:r>
              <a:rPr lang="zh-CN" altLang="en-US" dirty="0"/>
              <a:t>。</a:t>
            </a:r>
            <a:r>
              <a:rPr lang="zh-CN" altLang="en-US" dirty="0" smtClean="0"/>
              <a:t>它返回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，包含</a:t>
            </a:r>
            <a:r>
              <a:rPr lang="zh-CN" altLang="en-US" dirty="0"/>
              <a:t>字符串 </a:t>
            </a:r>
            <a:r>
              <a:rPr lang="en-US" altLang="zh-CN" dirty="0"/>
              <a:t>s </a:t>
            </a:r>
            <a:r>
              <a:rPr lang="zh-CN" altLang="en-US" dirty="0"/>
              <a:t>中每个“单词”的个数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err="1" smtClean="0"/>
              <a:t>strings.Split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strings.Fields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函数将句子</a:t>
            </a:r>
            <a:r>
              <a:rPr lang="zh-CN" altLang="en-US" smtClean="0"/>
              <a:t>拆分成单词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39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1156</TotalTime>
  <Words>134</Words>
  <Application>Microsoft Macintosh PowerPoint</Application>
  <PresentationFormat>宽屏</PresentationFormat>
  <Paragraphs>23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  <vt:lpstr>切片存储结构</vt:lpstr>
      <vt:lpstr>练习：生成图片的函数</vt:lpstr>
      <vt:lpstr>练习：统计句子中单词个数的函数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386</cp:revision>
  <dcterms:created xsi:type="dcterms:W3CDTF">2019-05-05T09:16:52Z</dcterms:created>
  <dcterms:modified xsi:type="dcterms:W3CDTF">2019-06-09T07:19:09Z</dcterms:modified>
</cp:coreProperties>
</file>