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28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/>
    <p:restoredTop sz="74634"/>
  </p:normalViewPr>
  <p:slideViewPr>
    <p:cSldViewPr snapToGrid="0" snapToObjects="1">
      <p:cViewPr varScale="1">
        <p:scale>
          <a:sx n="96" d="100"/>
          <a:sy n="96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1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封装练习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76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92" y="295136"/>
            <a:ext cx="8214729" cy="43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使用结构体封装数据和行为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不支持继承，通过复合实现复用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非侵入性接口，实现不依赖于接口定义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支持多态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91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练习：打印点号分割地址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err="1" smtClean="0"/>
              <a:t>IPAddr</a:t>
            </a:r>
            <a:r>
              <a:rPr lang="zh-CN" altLang="en-US" dirty="0" smtClean="0"/>
              <a:t>类型添加一个</a:t>
            </a:r>
            <a:r>
              <a:rPr lang="en-US" altLang="zh-CN" dirty="0" smtClean="0"/>
              <a:t>string()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方法，打印点号分割的地址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</a:t>
            </a:r>
            <a:r>
              <a:rPr lang="en-US" altLang="zh-CN" dirty="0" err="1"/>
              <a:t>IPAddr</a:t>
            </a:r>
            <a:r>
              <a:rPr lang="en-US" altLang="zh-CN" dirty="0"/>
              <a:t>{1, 2, 3, 4}</a:t>
            </a:r>
            <a:r>
              <a:rPr lang="zh-CN" altLang="en-US" dirty="0"/>
              <a:t> 应当打印为 </a:t>
            </a:r>
            <a:r>
              <a:rPr lang="en-US" altLang="zh-CN" dirty="0"/>
              <a:t>"1.2.3.4"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3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2222287"/>
            <a:ext cx="6096000" cy="4356100"/>
          </a:xfrm>
          <a:prstGeom prst="rect">
            <a:avLst/>
          </a:prstGeom>
        </p:spPr>
      </p:pic>
      <p:sp>
        <p:nvSpPr>
          <p:cNvPr id="3" name="乘 2"/>
          <p:cNvSpPr/>
          <p:nvPr/>
        </p:nvSpPr>
        <p:spPr>
          <a:xfrm>
            <a:off x="4651513" y="4134678"/>
            <a:ext cx="662609" cy="7818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54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练习：</a:t>
            </a:r>
            <a:r>
              <a:rPr kumimoji="1" lang="en-US" altLang="zh-CN" dirty="0" smtClean="0"/>
              <a:t>rot13</a:t>
            </a:r>
            <a:r>
              <a:rPr kumimoji="1" lang="zh-CN" altLang="en-US" dirty="0" smtClean="0"/>
              <a:t>解密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</a:t>
            </a:r>
            <a:r>
              <a:rPr lang="en-US" altLang="zh-CN" dirty="0" smtClean="0"/>
              <a:t>rot13Reader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io.Reader</a:t>
            </a:r>
            <a:r>
              <a:rPr lang="zh-CN" altLang="en-US" dirty="0" smtClean="0"/>
              <a:t>并从另一个</a:t>
            </a:r>
            <a:r>
              <a:rPr lang="en-US" altLang="zh-CN" dirty="0" err="1" smtClean="0"/>
              <a:t>io.Reader</a:t>
            </a:r>
            <a:r>
              <a:rPr lang="zh-CN" altLang="en-US" dirty="0" smtClean="0"/>
              <a:t>中读数据，然后使用</a:t>
            </a:r>
            <a:r>
              <a:rPr lang="en-US" altLang="zh-CN" dirty="0" smtClean="0"/>
              <a:t>rot13</a:t>
            </a:r>
            <a:r>
              <a:rPr lang="zh-CN" altLang="en-US" dirty="0" smtClean="0"/>
              <a:t>替换密文为明文。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 </a:t>
            </a:r>
            <a:r>
              <a:rPr lang="en-US" altLang="zh-CN" dirty="0" smtClean="0"/>
              <a:t>Read(p </a:t>
            </a:r>
            <a:r>
              <a:rPr lang="en-US" altLang="zh-CN" dirty="0"/>
              <a:t>[]byte) (n </a:t>
            </a:r>
            <a:r>
              <a:rPr lang="en-US" altLang="zh-CN" dirty="0" err="1"/>
              <a:t>int</a:t>
            </a:r>
            <a:r>
              <a:rPr lang="en-US" altLang="zh-CN" dirty="0"/>
              <a:t>, err error)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41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练习：图片生成器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458888" cy="3542409"/>
          </a:xfrm>
        </p:spPr>
        <p:txBody>
          <a:bodyPr/>
          <a:lstStyle/>
          <a:p>
            <a:r>
              <a:rPr lang="zh-CN" altLang="en-US" dirty="0" smtClean="0"/>
              <a:t>之前实现的</a:t>
            </a:r>
            <a:r>
              <a:rPr lang="en-US" altLang="zh-CN" dirty="0" smtClean="0"/>
              <a:t>Pic</a:t>
            </a:r>
            <a:r>
              <a:rPr lang="zh-CN" altLang="en-US" dirty="0"/>
              <a:t>函数，生成一个二维的切片</a:t>
            </a:r>
            <a:r>
              <a:rPr lang="zh-CN" altLang="en-US" dirty="0" smtClean="0"/>
              <a:t>。这次我们生成一个</a:t>
            </a:r>
            <a:r>
              <a:rPr lang="en-US" altLang="zh-CN" dirty="0" err="1" smtClean="0"/>
              <a:t>image.Image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ColorModel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color.RGBAModel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Bounds()</a:t>
            </a:r>
            <a:r>
              <a:rPr lang="zh-CN" altLang="en-US" dirty="0" smtClean="0"/>
              <a:t>返回</a:t>
            </a:r>
            <a:r>
              <a:rPr lang="en-US" altLang="zh-CN" dirty="0" err="1"/>
              <a:t>image.Rect</a:t>
            </a:r>
            <a:r>
              <a:rPr lang="en-US" altLang="zh-CN" dirty="0"/>
              <a:t>(0, 0, w, 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At(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y</a:t>
            </a:r>
            <a:r>
              <a:rPr lang="zh-CN" altLang="en-US" dirty="0" smtClean="0"/>
              <a:t>行</a:t>
            </a:r>
            <a:r>
              <a:rPr lang="en-US" altLang="zh-CN" dirty="0" smtClean="0"/>
              <a:t>x</a:t>
            </a:r>
            <a:r>
              <a:rPr lang="zh-CN" altLang="en-US" dirty="0" smtClean="0"/>
              <a:t>列的颜色，如果之前</a:t>
            </a:r>
            <a:r>
              <a:rPr lang="en-US" altLang="zh-CN" dirty="0" smtClean="0"/>
              <a:t>Pic</a:t>
            </a:r>
            <a:r>
              <a:rPr lang="zh-CN" altLang="en-US" dirty="0" smtClean="0"/>
              <a:t>函数生成的值为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，则应返回</a:t>
            </a:r>
            <a:r>
              <a:rPr lang="ro-RO" altLang="zh-CN" dirty="0" err="1" smtClean="0"/>
              <a:t>color.RGBA</a:t>
            </a:r>
            <a:r>
              <a:rPr lang="ro-RO" altLang="zh-CN" dirty="0" smtClean="0"/>
              <a:t>{v</a:t>
            </a:r>
            <a:r>
              <a:rPr lang="ro-RO" altLang="zh-CN" dirty="0"/>
              <a:t>, v, 255, 255}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399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1329</TotalTime>
  <Words>190</Words>
  <Application>Microsoft Macintosh PowerPoint</Application>
  <PresentationFormat>宽屏</PresentationFormat>
  <Paragraphs>22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Century Gothic</vt:lpstr>
      <vt:lpstr>DengXian</vt:lpstr>
      <vt:lpstr>Wingdings 2</vt:lpstr>
      <vt:lpstr>宋体</vt:lpstr>
      <vt:lpstr>引用</vt:lpstr>
      <vt:lpstr>PowerPoint 演示文稿</vt:lpstr>
      <vt:lpstr>面向对象</vt:lpstr>
      <vt:lpstr>练习：打印点号分割地址</vt:lpstr>
      <vt:lpstr>面向对象</vt:lpstr>
      <vt:lpstr>练习：rot13解密</vt:lpstr>
      <vt:lpstr>练习：图片生成器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417</cp:revision>
  <dcterms:created xsi:type="dcterms:W3CDTF">2019-05-05T09:16:52Z</dcterms:created>
  <dcterms:modified xsi:type="dcterms:W3CDTF">2019-06-15T11:11:44Z</dcterms:modified>
</cp:coreProperties>
</file>