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80" r:id="rId4"/>
    <p:sldId id="292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/>
    <p:restoredTop sz="74634"/>
  </p:normalViewPr>
  <p:slideViewPr>
    <p:cSldViewPr snapToGrid="0" snapToObjects="1">
      <p:cViewPr varScale="1">
        <p:scale>
          <a:sx n="96" d="100"/>
          <a:sy n="96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71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5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7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并发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92" y="295136"/>
            <a:ext cx="8214729" cy="43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Goroutine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并发机制（共享内存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CSP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Context</a:t>
            </a:r>
          </a:p>
          <a:p>
            <a:r>
              <a:rPr kumimoji="1" lang="zh-CN" altLang="en-US" dirty="0" smtClean="0"/>
              <a:t>常见并发任务（只运行一次，仅需任意任务完成，需要所有任务完成）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97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协程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时默认的 </a:t>
            </a:r>
            <a:r>
              <a:rPr lang="en-US" altLang="zh-CN" dirty="0"/>
              <a:t>stack </a:t>
            </a:r>
            <a:r>
              <a:rPr lang="zh-CN" altLang="en-US" dirty="0"/>
              <a:t>的</a:t>
            </a:r>
            <a:r>
              <a:rPr lang="zh-CN" altLang="en-US" dirty="0" smtClean="0"/>
              <a:t>⼤小 </a:t>
            </a:r>
            <a:endParaRPr lang="en-US" altLang="zh-CN" dirty="0"/>
          </a:p>
          <a:p>
            <a:pPr lvl="1"/>
            <a:r>
              <a:rPr lang="en-US" altLang="zh-CN" dirty="0" smtClean="0"/>
              <a:t>Java </a:t>
            </a:r>
            <a:r>
              <a:rPr lang="en-US" altLang="zh-CN" dirty="0"/>
              <a:t>Thread stack </a:t>
            </a:r>
            <a:r>
              <a:rPr lang="zh-CN" altLang="en-US" dirty="0"/>
              <a:t>默认为</a:t>
            </a:r>
            <a:r>
              <a:rPr lang="en-US" altLang="zh-CN" dirty="0"/>
              <a:t>1M </a:t>
            </a:r>
          </a:p>
          <a:p>
            <a:pPr lvl="1"/>
            <a:r>
              <a:rPr lang="en-US" altLang="zh-CN" dirty="0" err="1" smtClean="0"/>
              <a:t>Goroutine</a:t>
            </a:r>
            <a:r>
              <a:rPr lang="en-US" altLang="zh-CN" dirty="0" smtClean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Stack </a:t>
            </a:r>
            <a:r>
              <a:rPr lang="zh-CN" altLang="en-US"/>
              <a:t>初始化</a:t>
            </a:r>
            <a:r>
              <a:rPr lang="zh-CN" altLang="en-US" smtClean="0"/>
              <a:t>⼤小</a:t>
            </a:r>
            <a:r>
              <a:rPr lang="zh-CN" altLang="en-US" dirty="0"/>
              <a:t>为</a:t>
            </a:r>
            <a:r>
              <a:rPr lang="en-US" altLang="zh-CN" dirty="0" smtClean="0"/>
              <a:t>2K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和 </a:t>
            </a:r>
            <a:r>
              <a:rPr lang="en-US" altLang="zh-CN" dirty="0"/>
              <a:t>KSE (Kernel Space Entity) </a:t>
            </a:r>
            <a:r>
              <a:rPr lang="zh-CN" altLang="en-US" dirty="0"/>
              <a:t>的对应关系 </a:t>
            </a:r>
            <a:endParaRPr lang="en-US" altLang="zh-CN" dirty="0"/>
          </a:p>
          <a:p>
            <a:pPr lvl="1"/>
            <a:r>
              <a:rPr lang="en-US" altLang="zh-CN" dirty="0"/>
              <a:t>Java Thread </a:t>
            </a:r>
            <a:r>
              <a:rPr lang="zh-CN" altLang="en-US" dirty="0"/>
              <a:t>是 </a:t>
            </a:r>
            <a:r>
              <a:rPr lang="en-US" altLang="zh-CN" dirty="0" smtClean="0"/>
              <a:t>1:1</a:t>
            </a:r>
          </a:p>
          <a:p>
            <a:pPr lvl="1"/>
            <a:r>
              <a:rPr lang="en-US" altLang="zh-CN" dirty="0" err="1" smtClean="0"/>
              <a:t>Goroutine</a:t>
            </a:r>
            <a:r>
              <a:rPr lang="en-US" altLang="zh-CN" dirty="0" smtClean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M:N 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910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并发机制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共享内存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Lock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CSP</a:t>
            </a:r>
          </a:p>
          <a:p>
            <a:pPr lvl="1"/>
            <a:r>
              <a:rPr kumimoji="1" lang="en-US" altLang="zh-CN" dirty="0" smtClean="0"/>
              <a:t>Channel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15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练习：并行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爬虫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Crawl</a:t>
            </a:r>
            <a:r>
              <a:rPr lang="zh-CN" altLang="en-US" dirty="0" smtClean="0"/>
              <a:t>函数并行的抓取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，并保证抓取过的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不再抓取</a:t>
            </a:r>
            <a:endParaRPr lang="en-US" altLang="zh-CN" dirty="0"/>
          </a:p>
          <a:p>
            <a:pPr lvl="1"/>
            <a:r>
              <a:rPr lang="zh-CN" altLang="en-US" dirty="0" smtClean="0"/>
              <a:t>可以用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缓存已抓取过的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，但注意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不</a:t>
            </a:r>
            <a:r>
              <a:rPr lang="zh-CN" altLang="en-US" smtClean="0"/>
              <a:t>是并发安全的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41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1706</TotalTime>
  <Words>127</Words>
  <Application>Microsoft Macintosh PowerPoint</Application>
  <PresentationFormat>宽屏</PresentationFormat>
  <Paragraphs>27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  <vt:lpstr>协程Vs线程</vt:lpstr>
      <vt:lpstr>并发机制</vt:lpstr>
      <vt:lpstr>练习：并行web爬虫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430</cp:revision>
  <dcterms:created xsi:type="dcterms:W3CDTF">2019-05-05T09:16:52Z</dcterms:created>
  <dcterms:modified xsi:type="dcterms:W3CDTF">2019-06-15T11:34:27Z</dcterms:modified>
</cp:coreProperties>
</file>