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77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4" r:id="rId14"/>
    <p:sldId id="276" r:id="rId15"/>
    <p:sldId id="273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10"/>
    <p:restoredTop sz="74718"/>
  </p:normalViewPr>
  <p:slideViewPr>
    <p:cSldViewPr snapToGrid="0" snapToObjects="1">
      <p:cViewPr varScale="1">
        <p:scale>
          <a:sx n="115" d="100"/>
          <a:sy n="115" d="100"/>
        </p:scale>
        <p:origin x="9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136E3-80C6-A842-B275-74FC7A4265FC}" type="datetimeFigureOut">
              <a:rPr kumimoji="1" lang="zh-CN" altLang="en-US" smtClean="0"/>
              <a:t>2019/5/24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8A843-6325-C940-A430-FD72B9AFF1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3719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mtClean="0"/>
              <a:t>绕过容器的存储</a:t>
            </a:r>
            <a:endParaRPr kumimoji="1"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Volumes</a:t>
            </a:r>
            <a:r>
              <a:rPr kumimoji="1" lang="zh-CN" altLang="en-US" dirty="0" smtClean="0"/>
              <a:t>：</a:t>
            </a:r>
            <a:r>
              <a:rPr lang="zh-CN" altLang="en-US" dirty="0" smtClean="0">
                <a:effectLst/>
              </a:rPr>
              <a:t>数据存储在宿主机文件系统</a:t>
            </a:r>
            <a:r>
              <a:rPr lang="en-US" altLang="zh-CN" dirty="0" smtClean="0">
                <a:effectLst/>
              </a:rPr>
              <a:t>(/</a:t>
            </a:r>
            <a:r>
              <a:rPr lang="en-US" altLang="zh-CN" dirty="0" err="1" smtClean="0">
                <a:effectLst/>
              </a:rPr>
              <a:t>var</a:t>
            </a:r>
            <a:r>
              <a:rPr lang="en-US" altLang="zh-CN" dirty="0" smtClean="0">
                <a:effectLst/>
              </a:rPr>
              <a:t>/lib/</a:t>
            </a:r>
            <a:r>
              <a:rPr lang="en-US" altLang="zh-CN" dirty="0" err="1" smtClean="0">
                <a:effectLst/>
              </a:rPr>
              <a:t>docker</a:t>
            </a:r>
            <a:r>
              <a:rPr lang="en-US" altLang="zh-CN" dirty="0" smtClean="0">
                <a:effectLst/>
              </a:rPr>
              <a:t>/volumes</a:t>
            </a:r>
            <a:r>
              <a:rPr lang="zh-CN" altLang="en-US" dirty="0" smtClean="0">
                <a:effectLst/>
              </a:rPr>
              <a:t>下</a:t>
            </a:r>
            <a:r>
              <a:rPr lang="en-US" altLang="zh-CN" dirty="0" smtClean="0">
                <a:effectLst/>
              </a:rPr>
              <a:t>)</a:t>
            </a:r>
            <a:r>
              <a:rPr lang="zh-CN" altLang="en-US" dirty="0" smtClean="0">
                <a:effectLst/>
              </a:rPr>
              <a:t>。非</a:t>
            </a:r>
            <a:r>
              <a:rPr lang="en-US" altLang="zh-CN" dirty="0" err="1" smtClean="0">
                <a:effectLst/>
              </a:rPr>
              <a:t>docker</a:t>
            </a:r>
            <a:r>
              <a:rPr lang="zh-CN" altLang="en-US" dirty="0" smtClean="0">
                <a:effectLst/>
              </a:rPr>
              <a:t>进程不应该修改这部分数据，最推荐使用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effectLst/>
              </a:rPr>
              <a:t>bind mount</a:t>
            </a:r>
            <a:r>
              <a:rPr lang="zh-CN" altLang="en-US" dirty="0" smtClean="0">
                <a:effectLst/>
              </a:rPr>
              <a:t>：数据存储在宿主机的任意位置。非</a:t>
            </a:r>
            <a:r>
              <a:rPr lang="en-US" altLang="zh-CN" dirty="0" err="1" smtClean="0">
                <a:effectLst/>
              </a:rPr>
              <a:t>docker</a:t>
            </a:r>
            <a:r>
              <a:rPr lang="zh-CN" altLang="en-US" dirty="0" smtClean="0">
                <a:effectLst/>
              </a:rPr>
              <a:t>进程或</a:t>
            </a:r>
            <a:r>
              <a:rPr lang="en-US" altLang="zh-CN" dirty="0" err="1" smtClean="0">
                <a:effectLst/>
              </a:rPr>
              <a:t>docker</a:t>
            </a:r>
            <a:r>
              <a:rPr lang="zh-CN" altLang="en-US" dirty="0" smtClean="0">
                <a:effectLst/>
              </a:rPr>
              <a:t>容器都可以任意修改这部分数据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>
                <a:effectLst/>
              </a:rPr>
              <a:t>tmpfs</a:t>
            </a:r>
            <a:r>
              <a:rPr lang="en-US" altLang="zh-CN" dirty="0" smtClean="0">
                <a:effectLst/>
              </a:rPr>
              <a:t> mount</a:t>
            </a:r>
            <a:r>
              <a:rPr lang="zh-CN" altLang="en-US" dirty="0" smtClean="0">
                <a:effectLst/>
              </a:rPr>
              <a:t>：数据存储在宿主机的内存，不会写入文件系统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effectLst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86959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04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使用容器存储驱动存储容器内存储数据，不持久化，性能差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即各个主机的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/lib/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en-US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effectLst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-s</a:t>
            </a:r>
            <a:endParaRPr lang="en-US" altLang="zh-CN" dirty="0" smtClean="0">
              <a:effectLst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#size &amp; virtual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endParaRPr lang="en-US" altLang="zh-CN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>
              <a:effectLst/>
            </a:endParaRPr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74240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操作文件的实现都是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copy-on-write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策略</a:t>
            </a:r>
            <a:endParaRPr lang="zh-CN" altLang="en-US" dirty="0">
              <a:effectLst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9743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>
                <a:effectLst/>
              </a:rPr>
              <a:t>docker</a:t>
            </a:r>
            <a:r>
              <a:rPr lang="en-US" altLang="zh-CN" dirty="0" smtClean="0">
                <a:effectLst/>
              </a:rPr>
              <a:t> info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2506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947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595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467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6856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ffectLst/>
              </a:rPr>
              <a:t>每个节点有一个 </a:t>
            </a:r>
            <a:r>
              <a:rPr lang="en-US" altLang="zh-CN" dirty="0" smtClean="0">
                <a:effectLst/>
              </a:rPr>
              <a:t>/</a:t>
            </a:r>
            <a:r>
              <a:rPr lang="en-US" altLang="zh-CN" dirty="0" err="1" smtClean="0">
                <a:effectLst/>
              </a:rPr>
              <a:t>var</a:t>
            </a:r>
            <a:r>
              <a:rPr lang="en-US" altLang="zh-CN" dirty="0" smtClean="0">
                <a:effectLst/>
              </a:rPr>
              <a:t>/lib/</a:t>
            </a:r>
            <a:r>
              <a:rPr lang="en-US" altLang="zh-CN" dirty="0" err="1" smtClean="0">
                <a:effectLst/>
              </a:rPr>
              <a:t>docker</a:t>
            </a:r>
            <a:r>
              <a:rPr lang="en-US" altLang="zh-CN" dirty="0" smtClean="0">
                <a:effectLst/>
              </a:rPr>
              <a:t>/volumes/my-vol2/_data</a:t>
            </a:r>
            <a:r>
              <a:rPr lang="zh-CN" altLang="en-US" dirty="0" smtClean="0">
                <a:effectLst/>
              </a:rPr>
              <a:t>，同一节点上的容器共享本地的</a:t>
            </a:r>
            <a:r>
              <a:rPr lang="en-US" altLang="zh-CN" dirty="0" smtClean="0">
                <a:effectLst/>
              </a:rPr>
              <a:t>volume</a:t>
            </a:r>
            <a:r>
              <a:rPr lang="zh-CN" altLang="en-US" dirty="0" smtClean="0">
                <a:effectLst/>
              </a:rPr>
              <a:t>，不同节点的容器不共享</a:t>
            </a:r>
            <a:endParaRPr lang="zh-CN" altLang="en-US" dirty="0">
              <a:effectLst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5870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>
                <a:effectLst/>
              </a:rPr>
              <a:t>docker</a:t>
            </a:r>
            <a:r>
              <a:rPr lang="en-US" altLang="zh-CN" dirty="0" smtClean="0">
                <a:effectLst/>
              </a:rPr>
              <a:t> plugin install --grant-all-permissions </a:t>
            </a:r>
            <a:r>
              <a:rPr lang="en-US" altLang="zh-CN" dirty="0" err="1" smtClean="0">
                <a:effectLst/>
              </a:rPr>
              <a:t>vieux</a:t>
            </a:r>
            <a:r>
              <a:rPr lang="en-US" altLang="zh-CN" dirty="0" smtClean="0">
                <a:effectLst/>
              </a:rPr>
              <a:t>/</a:t>
            </a:r>
            <a:r>
              <a:rPr lang="en-US" altLang="zh-CN" dirty="0" err="1" smtClean="0">
                <a:effectLst/>
              </a:rPr>
              <a:t>sshfs</a:t>
            </a:r>
            <a:endParaRPr lang="en-US" altLang="zh-CN" dirty="0" smtClean="0">
              <a:effectLst/>
            </a:endParaRPr>
          </a:p>
          <a:p>
            <a:r>
              <a:rPr lang="en-US" altLang="zh-CN" dirty="0" err="1" smtClean="0">
                <a:effectLst/>
              </a:rPr>
              <a:t>docker</a:t>
            </a:r>
            <a:r>
              <a:rPr lang="en-US" altLang="zh-CN" dirty="0" smtClean="0">
                <a:effectLst/>
              </a:rPr>
              <a:t> volume create --driver </a:t>
            </a:r>
            <a:r>
              <a:rPr lang="en-US" altLang="zh-CN" dirty="0" err="1" smtClean="0">
                <a:effectLst/>
              </a:rPr>
              <a:t>vieux</a:t>
            </a:r>
            <a:r>
              <a:rPr lang="en-US" altLang="zh-CN" dirty="0" smtClean="0">
                <a:effectLst/>
              </a:rPr>
              <a:t>/</a:t>
            </a:r>
            <a:r>
              <a:rPr lang="en-US" altLang="zh-CN" dirty="0" err="1" smtClean="0">
                <a:effectLst/>
              </a:rPr>
              <a:t>sshfs</a:t>
            </a:r>
            <a:r>
              <a:rPr lang="en-US" altLang="zh-CN" dirty="0" smtClean="0">
                <a:effectLst/>
              </a:rPr>
              <a:t> -o </a:t>
            </a:r>
            <a:r>
              <a:rPr lang="en-US" altLang="zh-CN" dirty="0" err="1" smtClean="0">
                <a:effectLst/>
              </a:rPr>
              <a:t>sshcmd</a:t>
            </a:r>
            <a:r>
              <a:rPr lang="en-US" altLang="zh-CN" dirty="0" smtClean="0">
                <a:effectLst/>
              </a:rPr>
              <a:t>=root@ip-172-31-40-170:/root/test </a:t>
            </a:r>
            <a:r>
              <a:rPr lang="en-US" altLang="zh-CN" dirty="0" err="1" smtClean="0">
                <a:effectLst/>
              </a:rPr>
              <a:t>sshvolume</a:t>
            </a:r>
            <a:endParaRPr lang="en-US" altLang="zh-CN" dirty="0" smtClean="0">
              <a:effectLst/>
            </a:endParaRPr>
          </a:p>
          <a:p>
            <a:r>
              <a:rPr lang="en-US" altLang="zh-CN" dirty="0" err="1" smtClean="0">
                <a:effectLst/>
              </a:rPr>
              <a:t>docker</a:t>
            </a:r>
            <a:r>
              <a:rPr lang="en-US" altLang="zh-CN" dirty="0" smtClean="0">
                <a:effectLst/>
              </a:rPr>
              <a:t> run -d --name </a:t>
            </a:r>
            <a:r>
              <a:rPr lang="en-US" altLang="zh-CN" dirty="0" err="1" smtClean="0">
                <a:effectLst/>
              </a:rPr>
              <a:t>sshfs</a:t>
            </a:r>
            <a:r>
              <a:rPr lang="en-US" altLang="zh-CN" dirty="0" smtClean="0">
                <a:effectLst/>
              </a:rPr>
              <a:t>-container --mount volume-driver=</a:t>
            </a:r>
            <a:r>
              <a:rPr lang="en-US" altLang="zh-CN" dirty="0" err="1" smtClean="0">
                <a:effectLst/>
              </a:rPr>
              <a:t>vieux</a:t>
            </a:r>
            <a:r>
              <a:rPr lang="en-US" altLang="zh-CN" dirty="0" smtClean="0">
                <a:effectLst/>
              </a:rPr>
              <a:t>/</a:t>
            </a:r>
            <a:r>
              <a:rPr lang="en-US" altLang="zh-CN" dirty="0" err="1" smtClean="0">
                <a:effectLst/>
              </a:rPr>
              <a:t>sshfs,src</a:t>
            </a:r>
            <a:r>
              <a:rPr lang="en-US" altLang="zh-CN" dirty="0" smtClean="0">
                <a:effectLst/>
              </a:rPr>
              <a:t>=</a:t>
            </a:r>
            <a:r>
              <a:rPr lang="en-US" altLang="zh-CN" dirty="0" err="1" smtClean="0">
                <a:effectLst/>
              </a:rPr>
              <a:t>sshvolume,target</a:t>
            </a:r>
            <a:r>
              <a:rPr lang="en-US" altLang="zh-CN" dirty="0" smtClean="0">
                <a:effectLst/>
              </a:rPr>
              <a:t>=/</a:t>
            </a:r>
            <a:r>
              <a:rPr lang="en-US" altLang="zh-CN" dirty="0" err="1" smtClean="0">
                <a:effectLst/>
              </a:rPr>
              <a:t>app,volume</a:t>
            </a:r>
            <a:r>
              <a:rPr lang="en-US" altLang="zh-CN" dirty="0" smtClean="0">
                <a:effectLst/>
              </a:rPr>
              <a:t>-opt=</a:t>
            </a:r>
            <a:r>
              <a:rPr lang="en-US" altLang="zh-CN" dirty="0" err="1" smtClean="0">
                <a:effectLst/>
              </a:rPr>
              <a:t>sshcmd</a:t>
            </a:r>
            <a:r>
              <a:rPr lang="en-US" altLang="zh-CN" dirty="0" smtClean="0">
                <a:effectLst/>
              </a:rPr>
              <a:t>=root@ip-172-31-40-170:/root/</a:t>
            </a:r>
            <a:r>
              <a:rPr lang="en-US" altLang="zh-CN" dirty="0" err="1" smtClean="0">
                <a:effectLst/>
              </a:rPr>
              <a:t>test,volume</a:t>
            </a:r>
            <a:r>
              <a:rPr lang="en-US" altLang="zh-CN" dirty="0" smtClean="0">
                <a:effectLst/>
              </a:rPr>
              <a:t>-opt=</a:t>
            </a:r>
            <a:r>
              <a:rPr lang="en-US" altLang="zh-CN" dirty="0" err="1" smtClean="0">
                <a:effectLst/>
              </a:rPr>
              <a:t>identityfile</a:t>
            </a:r>
            <a:r>
              <a:rPr lang="en-US" altLang="zh-CN" dirty="0" smtClean="0">
                <a:effectLst/>
              </a:rPr>
              <a:t>=/root/.</a:t>
            </a:r>
            <a:r>
              <a:rPr lang="en-US" altLang="zh-CN" dirty="0" err="1" smtClean="0">
                <a:effectLst/>
              </a:rPr>
              <a:t>ssh</a:t>
            </a:r>
            <a:r>
              <a:rPr lang="en-US" altLang="zh-CN" dirty="0" smtClean="0">
                <a:effectLst/>
              </a:rPr>
              <a:t>/</a:t>
            </a:r>
            <a:r>
              <a:rPr lang="en-US" altLang="zh-CN" dirty="0" err="1" smtClean="0">
                <a:effectLst/>
              </a:rPr>
              <a:t>id_rsa</a:t>
            </a:r>
            <a:r>
              <a:rPr lang="en-US" altLang="zh-CN" dirty="0" smtClean="0">
                <a:effectLst/>
              </a:rPr>
              <a:t> </a:t>
            </a:r>
            <a:r>
              <a:rPr lang="en-US" altLang="zh-CN" dirty="0" err="1" smtClean="0">
                <a:effectLst/>
              </a:rPr>
              <a:t>nginx:latest</a:t>
            </a:r>
            <a:endParaRPr lang="en-US" altLang="zh-CN" dirty="0" smtClean="0">
              <a:effectLst/>
            </a:endParaRPr>
          </a:p>
          <a:p>
            <a:r>
              <a:rPr lang="en-US" altLang="zh-CN" dirty="0" err="1" smtClean="0">
                <a:effectLst/>
              </a:rPr>
              <a:t>docker</a:t>
            </a:r>
            <a:r>
              <a:rPr lang="en-US" altLang="zh-CN" dirty="0" smtClean="0">
                <a:effectLst/>
              </a:rPr>
              <a:t> stop </a:t>
            </a:r>
            <a:r>
              <a:rPr lang="en-US" altLang="zh-CN" dirty="0" err="1" smtClean="0">
                <a:effectLst/>
              </a:rPr>
              <a:t>sshfs</a:t>
            </a:r>
            <a:r>
              <a:rPr lang="en-US" altLang="zh-CN" dirty="0" smtClean="0">
                <a:effectLst/>
              </a:rPr>
              <a:t>-container</a:t>
            </a:r>
          </a:p>
          <a:p>
            <a:r>
              <a:rPr lang="en-US" altLang="zh-CN" dirty="0" err="1" smtClean="0">
                <a:effectLst/>
              </a:rPr>
              <a:t>docker</a:t>
            </a:r>
            <a:r>
              <a:rPr lang="en-US" altLang="zh-CN" dirty="0" smtClean="0">
                <a:effectLst/>
              </a:rPr>
              <a:t> </a:t>
            </a:r>
            <a:r>
              <a:rPr lang="en-US" altLang="zh-CN" dirty="0" err="1" smtClean="0">
                <a:effectLst/>
              </a:rPr>
              <a:t>rm</a:t>
            </a:r>
            <a:r>
              <a:rPr lang="en-US" altLang="zh-CN" dirty="0" smtClean="0">
                <a:effectLst/>
              </a:rPr>
              <a:t> </a:t>
            </a:r>
            <a:r>
              <a:rPr lang="en-US" altLang="zh-CN" dirty="0" err="1" smtClean="0">
                <a:effectLst/>
              </a:rPr>
              <a:t>sshfs</a:t>
            </a:r>
            <a:r>
              <a:rPr lang="en-US" altLang="zh-CN" dirty="0" smtClean="0">
                <a:effectLst/>
              </a:rPr>
              <a:t>-container</a:t>
            </a:r>
          </a:p>
          <a:p>
            <a:r>
              <a:rPr lang="en-US" altLang="zh-CN" dirty="0" err="1" smtClean="0">
                <a:effectLst/>
              </a:rPr>
              <a:t>docker</a:t>
            </a:r>
            <a:r>
              <a:rPr lang="en-US" altLang="zh-CN" dirty="0" smtClean="0">
                <a:effectLst/>
              </a:rPr>
              <a:t> volume </a:t>
            </a:r>
            <a:r>
              <a:rPr lang="en-US" altLang="zh-CN" dirty="0" err="1" smtClean="0">
                <a:effectLst/>
              </a:rPr>
              <a:t>rm</a:t>
            </a:r>
            <a:r>
              <a:rPr lang="en-US" altLang="zh-CN" dirty="0" smtClean="0">
                <a:effectLst/>
              </a:rPr>
              <a:t> </a:t>
            </a:r>
            <a:r>
              <a:rPr lang="en-US" altLang="zh-CN" dirty="0" err="1" smtClean="0">
                <a:effectLst/>
              </a:rPr>
              <a:t>sshvolume</a:t>
            </a:r>
            <a:endParaRPr lang="en-US" altLang="zh-CN" dirty="0" smtClean="0">
              <a:effectLst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1913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3016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665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will error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Bind mount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会覆盖容器中的文件，而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volume mount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则不会，即如果容器中已有文件，则会将文件同步到主机的目录上。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866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5/24/19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5/24/19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5/24/19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5/24/19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5/24/19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kumimoji="1" lang="en-US" altLang="zh-CN" dirty="0" smtClean="0"/>
              <a:t>Docker</a:t>
            </a:r>
            <a:r>
              <a:rPr kumimoji="1" lang="zh-CN" altLang="en-US" dirty="0" smtClean="0"/>
              <a:t>存储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00" y="1537672"/>
            <a:ext cx="81280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5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bind </a:t>
            </a:r>
            <a:r>
              <a:rPr lang="en-US" altLang="zh-CN" dirty="0" smtClean="0"/>
              <a:t>mount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cd /root/source</a:t>
            </a:r>
          </a:p>
          <a:p>
            <a:r>
              <a:rPr lang="en-US" altLang="zh-CN" dirty="0" err="1"/>
              <a:t>docker</a:t>
            </a:r>
            <a:r>
              <a:rPr lang="en-US" altLang="zh-CN" dirty="0"/>
              <a:t> run -d -it --name </a:t>
            </a:r>
            <a:r>
              <a:rPr lang="en-US" altLang="zh-CN" dirty="0" err="1"/>
              <a:t>devtest</a:t>
            </a:r>
            <a:r>
              <a:rPr lang="en-US" altLang="zh-CN" dirty="0"/>
              <a:t> --mount type=</a:t>
            </a:r>
            <a:r>
              <a:rPr lang="en-US" altLang="zh-CN" dirty="0" err="1"/>
              <a:t>bind,source</a:t>
            </a:r>
            <a:r>
              <a:rPr lang="en-US" altLang="zh-CN" dirty="0"/>
              <a:t>="$(</a:t>
            </a:r>
            <a:r>
              <a:rPr lang="en-US" altLang="zh-CN" dirty="0" err="1"/>
              <a:t>pwd</a:t>
            </a:r>
            <a:r>
              <a:rPr lang="en-US" altLang="zh-CN" dirty="0"/>
              <a:t>)"/</a:t>
            </a:r>
            <a:r>
              <a:rPr lang="en-US" altLang="zh-CN" dirty="0" err="1"/>
              <a:t>target,target</a:t>
            </a:r>
            <a:r>
              <a:rPr lang="en-US" altLang="zh-CN" dirty="0"/>
              <a:t>=/app </a:t>
            </a:r>
            <a:r>
              <a:rPr lang="en-US" altLang="zh-CN" dirty="0" err="1"/>
              <a:t>nginx:latest</a:t>
            </a:r>
            <a:endParaRPr lang="en-US" altLang="zh-CN" dirty="0"/>
          </a:p>
          <a:p>
            <a:r>
              <a:rPr lang="en-US" altLang="zh-CN" dirty="0" err="1"/>
              <a:t>docker</a:t>
            </a:r>
            <a:r>
              <a:rPr lang="en-US" altLang="zh-CN" dirty="0"/>
              <a:t> container stop </a:t>
            </a:r>
            <a:r>
              <a:rPr lang="en-US" altLang="zh-CN" dirty="0" err="1"/>
              <a:t>devtest</a:t>
            </a:r>
            <a:endParaRPr lang="en-US" altLang="zh-CN" dirty="0"/>
          </a:p>
          <a:p>
            <a:r>
              <a:rPr lang="en-US" altLang="zh-CN" dirty="0" err="1"/>
              <a:t>docker</a:t>
            </a:r>
            <a:r>
              <a:rPr lang="en-US" altLang="zh-CN" dirty="0"/>
              <a:t> container </a:t>
            </a:r>
            <a:r>
              <a:rPr lang="en-US" altLang="zh-CN" dirty="0" err="1"/>
              <a:t>rm</a:t>
            </a:r>
            <a:r>
              <a:rPr lang="en-US" altLang="zh-CN" dirty="0"/>
              <a:t> </a:t>
            </a:r>
            <a:r>
              <a:rPr lang="en-US" altLang="zh-CN" dirty="0" err="1"/>
              <a:t>devtest</a:t>
            </a:r>
            <a:endParaRPr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670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bind </a:t>
            </a:r>
            <a:r>
              <a:rPr lang="en-US" altLang="zh-CN" dirty="0" smtClean="0"/>
              <a:t>mount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docker</a:t>
            </a:r>
            <a:r>
              <a:rPr lang="en-US" altLang="zh-CN" dirty="0"/>
              <a:t> run -d -it --name broken-container --mount type=</a:t>
            </a:r>
            <a:r>
              <a:rPr lang="en-US" altLang="zh-CN" dirty="0" err="1"/>
              <a:t>bind,source</a:t>
            </a:r>
            <a:r>
              <a:rPr lang="en-US" altLang="zh-CN" dirty="0"/>
              <a:t>=/</a:t>
            </a:r>
            <a:r>
              <a:rPr lang="en-US" altLang="zh-CN" dirty="0" err="1"/>
              <a:t>tmp,target</a:t>
            </a:r>
            <a:r>
              <a:rPr lang="en-US" altLang="zh-CN" dirty="0"/>
              <a:t>=/</a:t>
            </a:r>
            <a:r>
              <a:rPr lang="en-US" altLang="zh-CN" dirty="0" err="1"/>
              <a:t>usr</a:t>
            </a:r>
            <a:r>
              <a:rPr lang="en-US" altLang="zh-CN" dirty="0"/>
              <a:t> </a:t>
            </a:r>
            <a:r>
              <a:rPr lang="en-US" altLang="zh-CN" dirty="0" err="1"/>
              <a:t>nginx:latest</a:t>
            </a:r>
            <a:endParaRPr lang="en-US" altLang="zh-CN" dirty="0"/>
          </a:p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</a:t>
            </a:r>
            <a:r>
              <a:rPr lang="en-US" altLang="zh-CN" dirty="0"/>
              <a:t>container </a:t>
            </a:r>
            <a:r>
              <a:rPr lang="en-US" altLang="zh-CN" dirty="0" err="1"/>
              <a:t>rm</a:t>
            </a:r>
            <a:r>
              <a:rPr lang="en-US" altLang="zh-CN" dirty="0"/>
              <a:t> </a:t>
            </a:r>
            <a:r>
              <a:rPr lang="en-US" altLang="zh-CN" dirty="0" smtClean="0"/>
              <a:t>broken-container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621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tmpfs</a:t>
            </a:r>
            <a:r>
              <a:rPr lang="en-US" altLang="zh-CN" dirty="0"/>
              <a:t> </a:t>
            </a:r>
            <a:r>
              <a:rPr lang="en-US" altLang="zh-CN" dirty="0" smtClean="0"/>
              <a:t>mount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使用场景</a:t>
            </a:r>
            <a:endParaRPr kumimoji="1" lang="en-US" altLang="zh-CN" dirty="0" smtClean="0"/>
          </a:p>
          <a:p>
            <a:pPr lvl="1"/>
            <a:r>
              <a:rPr lang="zh-CN" altLang="en-US" dirty="0"/>
              <a:t>容器和主机都不需要持久化数据，为了安全或性能时可以考虑</a:t>
            </a:r>
          </a:p>
          <a:p>
            <a:pPr lvl="1"/>
            <a:endParaRPr kumimoji="1" lang="en-US" altLang="zh-CN" dirty="0" smtClean="0"/>
          </a:p>
          <a:p>
            <a:r>
              <a:rPr lang="en-US" altLang="zh-CN" dirty="0" err="1"/>
              <a:t>docker</a:t>
            </a:r>
            <a:r>
              <a:rPr lang="en-US" altLang="zh-CN" dirty="0"/>
              <a:t> run -d -it --name </a:t>
            </a:r>
            <a:r>
              <a:rPr lang="en-US" altLang="zh-CN" dirty="0" err="1"/>
              <a:t>tmptest</a:t>
            </a:r>
            <a:r>
              <a:rPr lang="en-US" altLang="zh-CN" dirty="0"/>
              <a:t> --mount type=</a:t>
            </a:r>
            <a:r>
              <a:rPr lang="en-US" altLang="zh-CN" dirty="0" err="1"/>
              <a:t>tmpfs,destination</a:t>
            </a:r>
            <a:r>
              <a:rPr lang="en-US" altLang="zh-CN" dirty="0"/>
              <a:t>=/app </a:t>
            </a:r>
            <a:r>
              <a:rPr lang="en-US" altLang="zh-CN" dirty="0" err="1"/>
              <a:t>nginx:latest</a:t>
            </a:r>
            <a:endParaRPr lang="en-US" altLang="zh-CN" dirty="0"/>
          </a:p>
          <a:p>
            <a:r>
              <a:rPr lang="en-US" altLang="zh-CN" dirty="0" err="1"/>
              <a:t>docker</a:t>
            </a:r>
            <a:r>
              <a:rPr lang="en-US" altLang="zh-CN" dirty="0"/>
              <a:t> container stop </a:t>
            </a:r>
            <a:r>
              <a:rPr lang="en-US" altLang="zh-CN" dirty="0" err="1"/>
              <a:t>tmptest</a:t>
            </a:r>
            <a:endParaRPr lang="en-US" altLang="zh-CN" dirty="0"/>
          </a:p>
          <a:p>
            <a:r>
              <a:rPr lang="en-US" altLang="zh-CN" dirty="0" err="1"/>
              <a:t>docker</a:t>
            </a:r>
            <a:r>
              <a:rPr lang="en-US" altLang="zh-CN" dirty="0"/>
              <a:t> container </a:t>
            </a:r>
            <a:r>
              <a:rPr lang="en-US" altLang="zh-CN" dirty="0" err="1"/>
              <a:t>rm</a:t>
            </a:r>
            <a:r>
              <a:rPr lang="en-US" altLang="zh-CN" dirty="0"/>
              <a:t> </a:t>
            </a:r>
            <a:r>
              <a:rPr lang="en-US" altLang="zh-CN" dirty="0" err="1"/>
              <a:t>tmptest</a:t>
            </a:r>
            <a:endParaRPr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285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容器存储</a:t>
            </a:r>
            <a:endParaRPr kumimoji="1" lang="zh-CN" altLang="en-US" dirty="0"/>
          </a:p>
        </p:txBody>
      </p:sp>
      <p:pic>
        <p:nvPicPr>
          <p:cNvPr id="3075" name="Picture 3" descr="ayers of a container based on the Ubuntu imag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921" y="2149277"/>
            <a:ext cx="6588450" cy="4577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11" y="3227885"/>
            <a:ext cx="3527297" cy="186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14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容器存储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docker</a:t>
            </a:r>
            <a:r>
              <a:rPr lang="en-US" altLang="zh-CN" dirty="0"/>
              <a:t> build -t acme/my-base-image:1.0 -f </a:t>
            </a:r>
            <a:r>
              <a:rPr lang="en-US" altLang="zh-CN" dirty="0" err="1"/>
              <a:t>Dockerfile.base</a:t>
            </a:r>
            <a:r>
              <a:rPr lang="en-US" altLang="zh-CN" dirty="0"/>
              <a:t> .</a:t>
            </a:r>
          </a:p>
          <a:p>
            <a:r>
              <a:rPr lang="en-US" altLang="zh-CN" dirty="0" err="1"/>
              <a:t>docker</a:t>
            </a:r>
            <a:r>
              <a:rPr lang="en-US" altLang="zh-CN" dirty="0"/>
              <a:t> build -t acme/my-final-image:1.0 -f </a:t>
            </a:r>
            <a:r>
              <a:rPr lang="en-US" altLang="zh-CN" dirty="0" err="1"/>
              <a:t>Dockerfile</a:t>
            </a:r>
            <a:r>
              <a:rPr lang="en-US" altLang="zh-CN" dirty="0"/>
              <a:t> .</a:t>
            </a:r>
          </a:p>
          <a:p>
            <a:r>
              <a:rPr lang="en-US" altLang="zh-CN" dirty="0" err="1"/>
              <a:t>docker</a:t>
            </a:r>
            <a:r>
              <a:rPr lang="en-US" altLang="zh-CN" dirty="0"/>
              <a:t> image </a:t>
            </a:r>
            <a:r>
              <a:rPr lang="en-US" altLang="zh-CN" dirty="0" err="1"/>
              <a:t>ls|grep</a:t>
            </a:r>
            <a:r>
              <a:rPr lang="en-US" altLang="zh-CN" dirty="0"/>
              <a:t> acme</a:t>
            </a:r>
          </a:p>
          <a:p>
            <a:r>
              <a:rPr lang="en-US" altLang="zh-CN" dirty="0" err="1"/>
              <a:t>docker</a:t>
            </a:r>
            <a:r>
              <a:rPr lang="en-US" altLang="zh-CN" dirty="0"/>
              <a:t> history 05e5542e66bf</a:t>
            </a:r>
          </a:p>
          <a:p>
            <a:r>
              <a:rPr lang="en-US" altLang="zh-CN" dirty="0" err="1"/>
              <a:t>docker</a:t>
            </a:r>
            <a:r>
              <a:rPr lang="en-US" altLang="zh-CN" dirty="0"/>
              <a:t> history 49ebb2e19918</a:t>
            </a:r>
          </a:p>
          <a:p>
            <a:endParaRPr kumimoji="1" lang="en-US" altLang="zh-CN" dirty="0" smtClean="0"/>
          </a:p>
          <a:p>
            <a:r>
              <a:rPr lang="en-US" altLang="zh-CN" dirty="0" err="1"/>
              <a:t>docker</a:t>
            </a:r>
            <a:r>
              <a:rPr lang="en-US" altLang="zh-CN" dirty="0"/>
              <a:t> run -</a:t>
            </a:r>
            <a:r>
              <a:rPr lang="en-US" altLang="zh-CN" dirty="0" err="1"/>
              <a:t>dit</a:t>
            </a:r>
            <a:r>
              <a:rPr lang="en-US" altLang="zh-CN" dirty="0"/>
              <a:t> --name my_container_1 acme/my-final-image:1.0 bash \</a:t>
            </a:r>
          </a:p>
          <a:p>
            <a:r>
              <a:rPr lang="en-US" altLang="zh-CN" dirty="0"/>
              <a:t>&amp;&amp; </a:t>
            </a:r>
            <a:r>
              <a:rPr lang="en-US" altLang="zh-CN" dirty="0" err="1"/>
              <a:t>docker</a:t>
            </a:r>
            <a:r>
              <a:rPr lang="en-US" altLang="zh-CN" dirty="0"/>
              <a:t> run -</a:t>
            </a:r>
            <a:r>
              <a:rPr lang="en-US" altLang="zh-CN" dirty="0" err="1"/>
              <a:t>dit</a:t>
            </a:r>
            <a:r>
              <a:rPr lang="en-US" altLang="zh-CN" dirty="0"/>
              <a:t> --name my_container_2 acme/my-final-image:1.0 bash</a:t>
            </a:r>
          </a:p>
          <a:p>
            <a:r>
              <a:rPr lang="en-US" altLang="zh-CN" dirty="0" smtClean="0"/>
              <a:t>du </a:t>
            </a:r>
            <a:r>
              <a:rPr lang="en-US" altLang="zh-CN" dirty="0"/>
              <a:t>-</a:t>
            </a:r>
            <a:r>
              <a:rPr lang="en-US" altLang="zh-CN" dirty="0" err="1"/>
              <a:t>sh</a:t>
            </a:r>
            <a:r>
              <a:rPr lang="en-US" altLang="zh-CN" dirty="0"/>
              <a:t> /</a:t>
            </a:r>
            <a:r>
              <a:rPr lang="en-US" altLang="zh-CN" dirty="0" err="1"/>
              <a:t>var</a:t>
            </a:r>
            <a:r>
              <a:rPr lang="en-US" altLang="zh-CN" dirty="0"/>
              <a:t>/lib/</a:t>
            </a:r>
            <a:r>
              <a:rPr lang="en-US" altLang="zh-CN" dirty="0" err="1"/>
              <a:t>docker</a:t>
            </a:r>
            <a:r>
              <a:rPr lang="en-US" altLang="zh-CN" dirty="0"/>
              <a:t>/containers/*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348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存储驱动类型</a:t>
            </a:r>
            <a:endParaRPr kumimoji="1" lang="zh-CN" altLang="en-US" dirty="0"/>
          </a:p>
        </p:txBody>
      </p:sp>
      <p:sp>
        <p:nvSpPr>
          <p:cNvPr id="6" name="AutoShape 3" descr="/src/751F78FB97B547BCB4699BBFA6694762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18712" y="2222287"/>
            <a:ext cx="10554574" cy="4369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de-DE" altLang="zh-CN" dirty="0"/>
              <a:t>overlay2 </a:t>
            </a:r>
            <a:endParaRPr lang="de-DE" altLang="zh-CN" dirty="0" smtClean="0"/>
          </a:p>
          <a:p>
            <a:pPr lvl="1"/>
            <a:r>
              <a:rPr lang="zh-CN" altLang="de-DE" dirty="0" smtClean="0"/>
              <a:t>推荐</a:t>
            </a:r>
            <a:r>
              <a:rPr lang="zh-CN" altLang="de-DE" dirty="0"/>
              <a:t>，主机</a:t>
            </a:r>
            <a:r>
              <a:rPr lang="de-DE" altLang="zh-CN" dirty="0" err="1"/>
              <a:t>fs</a:t>
            </a:r>
            <a:r>
              <a:rPr lang="zh-CN" altLang="de-DE" dirty="0"/>
              <a:t>是</a:t>
            </a:r>
            <a:r>
              <a:rPr lang="de-DE" altLang="zh-CN" dirty="0" err="1"/>
              <a:t>xfs</a:t>
            </a:r>
            <a:r>
              <a:rPr lang="de-DE" altLang="zh-CN" dirty="0"/>
              <a:t> </a:t>
            </a:r>
            <a:r>
              <a:rPr lang="de-DE" altLang="zh-CN" dirty="0" err="1"/>
              <a:t>with</a:t>
            </a:r>
            <a:r>
              <a:rPr lang="de-DE" altLang="zh-CN" dirty="0"/>
              <a:t> </a:t>
            </a:r>
            <a:r>
              <a:rPr lang="de-DE" altLang="zh-CN" dirty="0" err="1"/>
              <a:t>ftype</a:t>
            </a:r>
            <a:r>
              <a:rPr lang="de-DE" altLang="zh-CN" dirty="0"/>
              <a:t>=1</a:t>
            </a:r>
            <a:r>
              <a:rPr lang="zh-CN" altLang="de-DE" dirty="0"/>
              <a:t>，</a:t>
            </a:r>
            <a:r>
              <a:rPr lang="de-DE" altLang="zh-CN" dirty="0"/>
              <a:t>ext4</a:t>
            </a:r>
          </a:p>
          <a:p>
            <a:pPr lvl="1"/>
            <a:r>
              <a:rPr lang="zh-CN" altLang="de-DE" dirty="0"/>
              <a:t>类似</a:t>
            </a:r>
            <a:r>
              <a:rPr lang="de-DE" altLang="zh-CN" dirty="0"/>
              <a:t>aufs</a:t>
            </a:r>
            <a:r>
              <a:rPr lang="zh-CN" altLang="de-DE" dirty="0"/>
              <a:t>，但更</a:t>
            </a:r>
            <a:r>
              <a:rPr lang="zh-CN" altLang="de-DE" dirty="0" smtClean="0"/>
              <a:t>快</a:t>
            </a:r>
            <a:endParaRPr lang="zh-CN" altLang="de-DE" dirty="0"/>
          </a:p>
          <a:p>
            <a:r>
              <a:rPr lang="de-DE" altLang="zh-CN" dirty="0"/>
              <a:t>aufs </a:t>
            </a:r>
            <a:endParaRPr lang="de-DE" altLang="zh-CN" dirty="0" smtClean="0"/>
          </a:p>
          <a:p>
            <a:pPr lvl="1"/>
            <a:r>
              <a:rPr lang="zh-CN" altLang="de-DE" dirty="0" smtClean="0"/>
              <a:t>不</a:t>
            </a:r>
            <a:r>
              <a:rPr lang="zh-CN" altLang="de-DE" dirty="0"/>
              <a:t>支持</a:t>
            </a:r>
            <a:r>
              <a:rPr lang="de-DE" altLang="zh-CN" dirty="0"/>
              <a:t>overlay2</a:t>
            </a:r>
            <a:r>
              <a:rPr lang="zh-CN" altLang="de-DE" dirty="0"/>
              <a:t>的</a:t>
            </a:r>
            <a:r>
              <a:rPr lang="de-DE" altLang="zh-CN" dirty="0" err="1"/>
              <a:t>ubuntu</a:t>
            </a:r>
            <a:r>
              <a:rPr lang="zh-CN" altLang="de-DE" dirty="0"/>
              <a:t>，主机</a:t>
            </a:r>
            <a:r>
              <a:rPr lang="de-DE" altLang="zh-CN" dirty="0" err="1"/>
              <a:t>fs</a:t>
            </a:r>
            <a:r>
              <a:rPr lang="zh-CN" altLang="de-DE" dirty="0"/>
              <a:t>是</a:t>
            </a:r>
            <a:r>
              <a:rPr lang="de-DE" altLang="zh-CN" dirty="0" err="1"/>
              <a:t>xfs</a:t>
            </a:r>
            <a:r>
              <a:rPr lang="zh-CN" altLang="de-DE" dirty="0"/>
              <a:t>，</a:t>
            </a:r>
            <a:r>
              <a:rPr lang="de-DE" altLang="zh-CN" dirty="0"/>
              <a:t>ext4</a:t>
            </a:r>
          </a:p>
          <a:p>
            <a:pPr lvl="1"/>
            <a:r>
              <a:rPr lang="de-DE" altLang="zh-CN" dirty="0" err="1"/>
              <a:t>grep</a:t>
            </a:r>
            <a:r>
              <a:rPr lang="de-DE" altLang="zh-CN" dirty="0"/>
              <a:t> aufs /</a:t>
            </a:r>
            <a:r>
              <a:rPr lang="de-DE" altLang="zh-CN" dirty="0" err="1"/>
              <a:t>proc</a:t>
            </a:r>
            <a:r>
              <a:rPr lang="de-DE" altLang="zh-CN" dirty="0"/>
              <a:t>/</a:t>
            </a:r>
            <a:r>
              <a:rPr lang="de-DE" altLang="zh-CN" dirty="0" err="1"/>
              <a:t>filesystems</a:t>
            </a:r>
            <a:endParaRPr lang="de-DE" altLang="zh-CN" dirty="0"/>
          </a:p>
          <a:p>
            <a:pPr lvl="1"/>
            <a:r>
              <a:rPr lang="de-DE" altLang="zh-CN" dirty="0" err="1"/>
              <a:t>ps</a:t>
            </a:r>
            <a:r>
              <a:rPr lang="de-DE" altLang="zh-CN" dirty="0"/>
              <a:t> </a:t>
            </a:r>
            <a:r>
              <a:rPr lang="de-DE" altLang="zh-CN" dirty="0" err="1"/>
              <a:t>auxw</a:t>
            </a:r>
            <a:r>
              <a:rPr lang="de-DE" altLang="zh-CN" dirty="0"/>
              <a:t> | </a:t>
            </a:r>
            <a:r>
              <a:rPr lang="de-DE" altLang="zh-CN" dirty="0" err="1"/>
              <a:t>grep</a:t>
            </a:r>
            <a:r>
              <a:rPr lang="de-DE" altLang="zh-CN" dirty="0"/>
              <a:t> </a:t>
            </a:r>
            <a:r>
              <a:rPr lang="de-DE" altLang="zh-CN" dirty="0" err="1"/>
              <a:t>dockerd</a:t>
            </a:r>
            <a:r>
              <a:rPr lang="de-DE" altLang="zh-CN" dirty="0"/>
              <a:t> </a:t>
            </a:r>
            <a:r>
              <a:rPr lang="zh-CN" altLang="de-DE" dirty="0"/>
              <a:t>或</a:t>
            </a:r>
            <a:r>
              <a:rPr lang="de-DE" altLang="zh-CN" dirty="0" err="1"/>
              <a:t>cat</a:t>
            </a:r>
            <a:r>
              <a:rPr lang="de-DE" altLang="zh-CN" dirty="0"/>
              <a:t> /</a:t>
            </a:r>
            <a:r>
              <a:rPr lang="de-DE" altLang="zh-CN" dirty="0" err="1"/>
              <a:t>etc</a:t>
            </a:r>
            <a:r>
              <a:rPr lang="de-DE" altLang="zh-CN" dirty="0"/>
              <a:t>/</a:t>
            </a:r>
            <a:r>
              <a:rPr lang="de-DE" altLang="zh-CN" dirty="0" err="1"/>
              <a:t>docker</a:t>
            </a:r>
            <a:r>
              <a:rPr lang="de-DE" altLang="zh-CN" dirty="0"/>
              <a:t>/</a:t>
            </a:r>
            <a:r>
              <a:rPr lang="de-DE" altLang="zh-CN" dirty="0" err="1"/>
              <a:t>daemon.json</a:t>
            </a:r>
            <a:r>
              <a:rPr lang="zh-CN" altLang="de-DE" dirty="0"/>
              <a:t>检查</a:t>
            </a:r>
            <a:r>
              <a:rPr lang="de-DE" altLang="zh-CN" dirty="0" err="1"/>
              <a:t>storage</a:t>
            </a:r>
            <a:r>
              <a:rPr lang="de-DE" altLang="zh-CN" dirty="0"/>
              <a:t>-driver</a:t>
            </a:r>
            <a:r>
              <a:rPr lang="zh-CN" altLang="de-DE" dirty="0"/>
              <a:t>设置</a:t>
            </a:r>
          </a:p>
          <a:p>
            <a:r>
              <a:rPr lang="de-DE" altLang="zh-CN" dirty="0" err="1"/>
              <a:t>devicemapper</a:t>
            </a:r>
            <a:r>
              <a:rPr lang="de-DE" altLang="zh-CN" dirty="0"/>
              <a:t> </a:t>
            </a:r>
            <a:endParaRPr lang="de-DE" altLang="zh-CN" dirty="0" smtClean="0"/>
          </a:p>
          <a:p>
            <a:pPr lvl="1"/>
            <a:r>
              <a:rPr lang="zh-CN" altLang="de-DE" dirty="0" smtClean="0"/>
              <a:t>不</a:t>
            </a:r>
            <a:r>
              <a:rPr lang="zh-CN" altLang="de-DE" dirty="0"/>
              <a:t>支持</a:t>
            </a:r>
            <a:r>
              <a:rPr lang="de-DE" altLang="zh-CN" dirty="0"/>
              <a:t>overlay2</a:t>
            </a:r>
            <a:r>
              <a:rPr lang="zh-CN" altLang="de-DE" dirty="0"/>
              <a:t>的</a:t>
            </a:r>
            <a:r>
              <a:rPr lang="de-DE" altLang="zh-CN" dirty="0" err="1"/>
              <a:t>centos</a:t>
            </a:r>
            <a:r>
              <a:rPr lang="zh-CN" altLang="de-DE" dirty="0"/>
              <a:t>和</a:t>
            </a:r>
            <a:r>
              <a:rPr lang="de-DE" altLang="zh-CN" dirty="0" err="1"/>
              <a:t>redhat</a:t>
            </a:r>
            <a:r>
              <a:rPr lang="zh-CN" altLang="de-DE" dirty="0"/>
              <a:t>，主机</a:t>
            </a:r>
            <a:r>
              <a:rPr lang="de-DE" altLang="zh-CN" dirty="0" err="1"/>
              <a:t>fs</a:t>
            </a:r>
            <a:r>
              <a:rPr lang="zh-CN" altLang="de-DE" dirty="0"/>
              <a:t>是</a:t>
            </a:r>
            <a:r>
              <a:rPr lang="de-DE" altLang="zh-CN" dirty="0" err="1"/>
              <a:t>direct-lvm</a:t>
            </a:r>
            <a:endParaRPr lang="de-DE" altLang="zh-CN" dirty="0"/>
          </a:p>
          <a:p>
            <a:pPr lvl="1"/>
            <a:r>
              <a:rPr lang="zh-CN" altLang="de-DE" dirty="0"/>
              <a:t>生产环境不要运行在</a:t>
            </a:r>
            <a:r>
              <a:rPr lang="de-DE" altLang="zh-CN" dirty="0"/>
              <a:t>loop-</a:t>
            </a:r>
            <a:r>
              <a:rPr lang="de-DE" altLang="zh-CN" dirty="0" err="1"/>
              <a:t>lvm</a:t>
            </a:r>
            <a:r>
              <a:rPr lang="zh-CN" altLang="de-DE" dirty="0"/>
              <a:t>模式下，要在</a:t>
            </a:r>
            <a:r>
              <a:rPr lang="de-DE" altLang="zh-CN" dirty="0" err="1"/>
              <a:t>direct-lvm</a:t>
            </a:r>
            <a:r>
              <a:rPr lang="zh-CN" altLang="de-DE" dirty="0"/>
              <a:t>模式下</a:t>
            </a:r>
          </a:p>
          <a:p>
            <a:pPr lvl="1"/>
            <a:r>
              <a:rPr lang="zh-CN" altLang="de-DE" dirty="0"/>
              <a:t>块级别操作，不是文件级别操作。比在</a:t>
            </a:r>
            <a:r>
              <a:rPr lang="de-DE" altLang="zh-CN" dirty="0" err="1"/>
              <a:t>os</a:t>
            </a:r>
            <a:r>
              <a:rPr lang="zh-CN" altLang="de-DE" dirty="0"/>
              <a:t>级别使用</a:t>
            </a:r>
            <a:r>
              <a:rPr lang="de-DE" altLang="zh-CN" dirty="0" err="1"/>
              <a:t>fs</a:t>
            </a:r>
            <a:r>
              <a:rPr lang="zh-CN" altLang="de-DE" dirty="0"/>
              <a:t>性能好。而且</a:t>
            </a:r>
            <a:r>
              <a:rPr lang="de-DE" altLang="zh-CN" dirty="0" err="1"/>
              <a:t>docker</a:t>
            </a:r>
            <a:r>
              <a:rPr lang="zh-CN" altLang="de-DE" dirty="0"/>
              <a:t>主机使用的块设备可以扩展</a:t>
            </a:r>
            <a:r>
              <a:rPr lang="zh-CN" altLang="de-DE" dirty="0" smtClean="0"/>
              <a:t>。</a:t>
            </a:r>
            <a:endParaRPr lang="zh-CN" altLang="de-DE" dirty="0"/>
          </a:p>
        </p:txBody>
      </p:sp>
    </p:spTree>
    <p:extLst>
      <p:ext uri="{BB962C8B-B14F-4D97-AF65-F5344CB8AC3E}">
        <p14:creationId xmlns:p14="http://schemas.microsoft.com/office/powerpoint/2010/main" val="122727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存储驱动类型</a:t>
            </a:r>
            <a:endParaRPr kumimoji="1" lang="zh-CN" altLang="en-US" dirty="0"/>
          </a:p>
        </p:txBody>
      </p:sp>
      <p:sp>
        <p:nvSpPr>
          <p:cNvPr id="6" name="AutoShape 3" descr="/src/751F78FB97B547BCB4699BBFA6694762"/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dirty="0" err="1"/>
              <a:t>btrfs</a:t>
            </a:r>
            <a:r>
              <a:rPr lang="en-US" altLang="zh-CN" dirty="0"/>
              <a:t> &amp; </a:t>
            </a:r>
            <a:r>
              <a:rPr lang="en-US" altLang="zh-CN" dirty="0" err="1"/>
              <a:t>zfs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主机</a:t>
            </a:r>
            <a:r>
              <a:rPr lang="zh-CN" altLang="en-US" dirty="0"/>
              <a:t>的文件系统是</a:t>
            </a:r>
            <a:r>
              <a:rPr lang="en-US" altLang="zh-CN" dirty="0" err="1"/>
              <a:t>btrfs</a:t>
            </a:r>
            <a:r>
              <a:rPr lang="zh-CN" altLang="en-US" dirty="0"/>
              <a:t>或</a:t>
            </a:r>
            <a:r>
              <a:rPr lang="en-US" altLang="zh-CN" dirty="0" err="1"/>
              <a:t>zfs</a:t>
            </a:r>
            <a:endParaRPr lang="en-US" altLang="zh-CN" dirty="0"/>
          </a:p>
          <a:p>
            <a:pPr lvl="1"/>
            <a:r>
              <a:rPr lang="zh-CN" altLang="en-US" dirty="0"/>
              <a:t>块存储设备格式化成</a:t>
            </a:r>
            <a:r>
              <a:rPr lang="en-US" altLang="zh-CN" dirty="0" err="1"/>
              <a:t>btrfs</a:t>
            </a:r>
            <a:r>
              <a:rPr lang="zh-CN" altLang="en-US" dirty="0"/>
              <a:t>，使用</a:t>
            </a:r>
            <a:r>
              <a:rPr lang="en-US" altLang="zh-CN" dirty="0" err="1"/>
              <a:t>btrfs</a:t>
            </a:r>
            <a:r>
              <a:rPr lang="zh-CN" altLang="en-US" dirty="0"/>
              <a:t>驱动挂载到本地</a:t>
            </a:r>
            <a:r>
              <a:rPr lang="en-US" altLang="zh-CN" dirty="0"/>
              <a:t>/</a:t>
            </a:r>
            <a:r>
              <a:rPr lang="en-US" altLang="zh-CN" dirty="0" err="1"/>
              <a:t>var</a:t>
            </a:r>
            <a:r>
              <a:rPr lang="en-US" altLang="zh-CN" dirty="0"/>
              <a:t>/lib/</a:t>
            </a:r>
            <a:r>
              <a:rPr lang="en-US" altLang="zh-CN" dirty="0" err="1"/>
              <a:t>docker</a:t>
            </a:r>
            <a:endParaRPr lang="en-US" altLang="zh-CN" dirty="0"/>
          </a:p>
          <a:p>
            <a:pPr lvl="1"/>
            <a:r>
              <a:rPr lang="zh-CN" altLang="en-US" dirty="0"/>
              <a:t>可以用多个块设备构成一个</a:t>
            </a:r>
            <a:r>
              <a:rPr lang="en-US" altLang="zh-CN" dirty="0" err="1"/>
              <a:t>btrfs</a:t>
            </a:r>
            <a:r>
              <a:rPr lang="zh-CN" altLang="en-US" dirty="0"/>
              <a:t>挂载到一台机器</a:t>
            </a:r>
          </a:p>
          <a:p>
            <a:pPr lvl="1"/>
            <a:r>
              <a:rPr lang="en-US" altLang="zh-CN" dirty="0" err="1"/>
              <a:t>zfs</a:t>
            </a:r>
            <a:r>
              <a:rPr lang="zh-CN" altLang="en-US" dirty="0"/>
              <a:t>类似</a:t>
            </a:r>
            <a:r>
              <a:rPr lang="en-US" altLang="zh-CN" dirty="0" err="1"/>
              <a:t>btrfs</a:t>
            </a:r>
            <a:r>
              <a:rPr lang="zh-CN" altLang="en-US" dirty="0"/>
              <a:t>，更高级，目前不建议生产使用</a:t>
            </a:r>
          </a:p>
          <a:p>
            <a:r>
              <a:rPr lang="en-US" altLang="zh-CN" dirty="0" err="1"/>
              <a:t>vfs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性能</a:t>
            </a:r>
            <a:r>
              <a:rPr lang="zh-CN" altLang="en-US" dirty="0"/>
              <a:t>差，只能用于测试，不是</a:t>
            </a:r>
            <a:r>
              <a:rPr lang="en-US" altLang="zh-CN" dirty="0" err="1"/>
              <a:t>unionfs</a:t>
            </a:r>
            <a:r>
              <a:rPr lang="zh-CN" altLang="en-US" dirty="0"/>
              <a:t>，不是</a:t>
            </a:r>
            <a:r>
              <a:rPr lang="en-US" altLang="zh-CN" dirty="0"/>
              <a:t>copy-on-write</a:t>
            </a:r>
            <a:r>
              <a:rPr lang="zh-CN" altLang="en-US" dirty="0"/>
              <a:t>，主机</a:t>
            </a:r>
            <a:r>
              <a:rPr lang="en-US" altLang="zh-CN" dirty="0"/>
              <a:t>fs</a:t>
            </a:r>
            <a:r>
              <a:rPr lang="zh-CN" altLang="en-US" dirty="0"/>
              <a:t>任意</a:t>
            </a:r>
          </a:p>
          <a:p>
            <a:pPr lvl="1"/>
            <a:r>
              <a:rPr lang="zh-CN" altLang="en-US" dirty="0"/>
              <a:t>由于全拷贝，每层都很大</a:t>
            </a:r>
          </a:p>
        </p:txBody>
      </p:sp>
    </p:spTree>
    <p:extLst>
      <p:ext uri="{BB962C8B-B14F-4D97-AF65-F5344CB8AC3E}">
        <p14:creationId xmlns:p14="http://schemas.microsoft.com/office/powerpoint/2010/main" val="34013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Agenda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挂载类型</a:t>
            </a:r>
            <a:endParaRPr kumimoji="1" lang="en-US" altLang="zh-CN" dirty="0"/>
          </a:p>
          <a:p>
            <a:r>
              <a:rPr kumimoji="1" lang="zh-CN" altLang="en-US" dirty="0" smtClean="0"/>
              <a:t>分别介绍每种挂载</a:t>
            </a:r>
            <a:endParaRPr kumimoji="1" lang="en-US" altLang="zh-CN" dirty="0" smtClean="0"/>
          </a:p>
          <a:p>
            <a:r>
              <a:rPr kumimoji="1" lang="zh-CN" altLang="en-US" dirty="0" smtClean="0"/>
              <a:t>容器存储</a:t>
            </a:r>
            <a:endParaRPr kumimoji="1" lang="en-US" altLang="zh-CN" dirty="0" smtClean="0"/>
          </a:p>
          <a:p>
            <a:r>
              <a:rPr kumimoji="1" lang="zh-CN" altLang="en-US" smtClean="0"/>
              <a:t>分别介绍每种存储驱动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02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挂载类型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464905"/>
            <a:ext cx="3248321" cy="3949544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1026" name="Picture 2" descr="ypes of mounts and where they live on the Docker ho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509" y="2246541"/>
            <a:ext cx="8434470" cy="429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55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Volume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使用场景</a:t>
            </a:r>
            <a:endParaRPr kumimoji="1" lang="en-US" altLang="zh-CN" dirty="0" smtClean="0"/>
          </a:p>
          <a:p>
            <a:pPr lvl="1"/>
            <a:r>
              <a:rPr lang="zh-CN" altLang="en-US" dirty="0"/>
              <a:t>多个容器共享数据</a:t>
            </a:r>
          </a:p>
          <a:p>
            <a:pPr lvl="1"/>
            <a:r>
              <a:rPr lang="zh-CN" altLang="en-US" dirty="0"/>
              <a:t>存储数据到远端主机或云，而不是本地</a:t>
            </a:r>
          </a:p>
          <a:p>
            <a:pPr lvl="1"/>
            <a:r>
              <a:rPr lang="zh-CN" altLang="en-US" dirty="0"/>
              <a:t>需要备份，或迁移数据到另外一台主机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53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Volume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78513"/>
          </a:xfrm>
        </p:spPr>
        <p:txBody>
          <a:bodyPr/>
          <a:lstStyle/>
          <a:p>
            <a:r>
              <a:rPr lang="en-US" altLang="zh-CN" dirty="0" err="1"/>
              <a:t>docker</a:t>
            </a:r>
            <a:r>
              <a:rPr lang="en-US" altLang="zh-CN" dirty="0"/>
              <a:t> volume create my-</a:t>
            </a:r>
            <a:r>
              <a:rPr lang="en-US" altLang="zh-CN" dirty="0" err="1"/>
              <a:t>vol</a:t>
            </a:r>
            <a:endParaRPr lang="en-US" altLang="zh-CN" dirty="0"/>
          </a:p>
          <a:p>
            <a:r>
              <a:rPr lang="en-US" altLang="zh-CN" dirty="0" err="1"/>
              <a:t>docker</a:t>
            </a:r>
            <a:r>
              <a:rPr lang="en-US" altLang="zh-CN" dirty="0"/>
              <a:t> volume ls</a:t>
            </a:r>
          </a:p>
          <a:p>
            <a:r>
              <a:rPr lang="en-US" altLang="zh-CN" dirty="0" err="1"/>
              <a:t>docker</a:t>
            </a:r>
            <a:r>
              <a:rPr lang="en-US" altLang="zh-CN" dirty="0"/>
              <a:t> volume inspect my-</a:t>
            </a:r>
            <a:r>
              <a:rPr lang="en-US" altLang="zh-CN" dirty="0" err="1"/>
              <a:t>vol</a:t>
            </a:r>
            <a:endParaRPr lang="en-US" altLang="zh-CN" dirty="0"/>
          </a:p>
          <a:p>
            <a:endParaRPr kumimoji="1" lang="en-US" altLang="zh-CN" dirty="0" smtClean="0"/>
          </a:p>
          <a:p>
            <a:r>
              <a:rPr lang="en-US" altLang="zh-CN" dirty="0" err="1"/>
              <a:t>docker</a:t>
            </a:r>
            <a:r>
              <a:rPr lang="en-US" altLang="zh-CN" dirty="0"/>
              <a:t> run -d --name </a:t>
            </a:r>
            <a:r>
              <a:rPr lang="en-US" altLang="zh-CN" dirty="0" err="1"/>
              <a:t>devtest</a:t>
            </a:r>
            <a:r>
              <a:rPr lang="en-US" altLang="zh-CN" dirty="0"/>
              <a:t> --mount source=my-</a:t>
            </a:r>
            <a:r>
              <a:rPr lang="en-US" altLang="zh-CN" dirty="0" err="1"/>
              <a:t>vol,target</a:t>
            </a:r>
            <a:r>
              <a:rPr lang="en-US" altLang="zh-CN" dirty="0"/>
              <a:t>=/app </a:t>
            </a:r>
            <a:r>
              <a:rPr lang="en-US" altLang="zh-CN" dirty="0" err="1"/>
              <a:t>nginx:latest</a:t>
            </a:r>
            <a:endParaRPr lang="en-US" altLang="zh-CN" dirty="0"/>
          </a:p>
          <a:p>
            <a:r>
              <a:rPr lang="en-US" altLang="zh-CN" dirty="0" err="1"/>
              <a:t>docker</a:t>
            </a:r>
            <a:r>
              <a:rPr lang="en-US" altLang="zh-CN" dirty="0"/>
              <a:t> inspect </a:t>
            </a:r>
            <a:r>
              <a:rPr lang="en-US" altLang="zh-CN" dirty="0" err="1"/>
              <a:t>devtest</a:t>
            </a:r>
            <a:endParaRPr lang="en-US" altLang="zh-CN" dirty="0"/>
          </a:p>
          <a:p>
            <a:r>
              <a:rPr lang="en-US" altLang="zh-CN" dirty="0" err="1"/>
              <a:t>docker</a:t>
            </a:r>
            <a:r>
              <a:rPr lang="en-US" altLang="zh-CN" dirty="0"/>
              <a:t> container stop </a:t>
            </a:r>
            <a:r>
              <a:rPr lang="en-US" altLang="zh-CN" dirty="0" err="1"/>
              <a:t>devtest</a:t>
            </a:r>
            <a:endParaRPr lang="en-US" altLang="zh-CN" dirty="0"/>
          </a:p>
          <a:p>
            <a:r>
              <a:rPr lang="en-US" altLang="zh-CN" dirty="0" err="1"/>
              <a:t>docker</a:t>
            </a:r>
            <a:r>
              <a:rPr lang="en-US" altLang="zh-CN" dirty="0"/>
              <a:t> container </a:t>
            </a:r>
            <a:r>
              <a:rPr lang="en-US" altLang="zh-CN" dirty="0" err="1"/>
              <a:t>rm</a:t>
            </a:r>
            <a:r>
              <a:rPr lang="en-US" altLang="zh-CN" dirty="0"/>
              <a:t> </a:t>
            </a:r>
            <a:r>
              <a:rPr lang="en-US" altLang="zh-CN" dirty="0" err="1"/>
              <a:t>devtest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857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Volume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5146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docker</a:t>
            </a:r>
            <a:r>
              <a:rPr lang="en-US" altLang="zh-CN" dirty="0"/>
              <a:t> run -d --name </a:t>
            </a:r>
            <a:r>
              <a:rPr lang="en-US" altLang="zh-CN" dirty="0" err="1"/>
              <a:t>nginxtest</a:t>
            </a:r>
            <a:r>
              <a:rPr lang="en-US" altLang="zh-CN" dirty="0"/>
              <a:t> --mount source=my-</a:t>
            </a:r>
            <a:r>
              <a:rPr lang="en-US" altLang="zh-CN" dirty="0" err="1"/>
              <a:t>vol,target</a:t>
            </a:r>
            <a:r>
              <a:rPr lang="en-US" altLang="zh-CN" dirty="0"/>
              <a:t>=/</a:t>
            </a:r>
            <a:r>
              <a:rPr lang="en-US" altLang="zh-CN" dirty="0" err="1"/>
              <a:t>usr</a:t>
            </a:r>
            <a:r>
              <a:rPr lang="en-US" altLang="zh-CN" dirty="0"/>
              <a:t>/share/</a:t>
            </a:r>
            <a:r>
              <a:rPr lang="en-US" altLang="zh-CN" dirty="0" err="1"/>
              <a:t>nginx</a:t>
            </a:r>
            <a:r>
              <a:rPr lang="en-US" altLang="zh-CN" dirty="0"/>
              <a:t>/html </a:t>
            </a:r>
            <a:r>
              <a:rPr lang="en-US" altLang="zh-CN" dirty="0" err="1"/>
              <a:t>nginx:latest</a:t>
            </a:r>
            <a:endParaRPr lang="en-US" altLang="zh-CN" dirty="0"/>
          </a:p>
          <a:p>
            <a:r>
              <a:rPr lang="en-US" altLang="zh-CN" dirty="0"/>
              <a:t>ls /</a:t>
            </a:r>
            <a:r>
              <a:rPr lang="en-US" altLang="zh-CN" dirty="0" err="1"/>
              <a:t>var</a:t>
            </a:r>
            <a:r>
              <a:rPr lang="en-US" altLang="zh-CN" dirty="0"/>
              <a:t>/lib/</a:t>
            </a:r>
            <a:r>
              <a:rPr lang="en-US" altLang="zh-CN" dirty="0" err="1"/>
              <a:t>docker</a:t>
            </a:r>
            <a:r>
              <a:rPr lang="en-US" altLang="zh-CN" dirty="0"/>
              <a:t>/volumes/my-</a:t>
            </a:r>
            <a:r>
              <a:rPr lang="en-US" altLang="zh-CN" dirty="0" err="1"/>
              <a:t>vol</a:t>
            </a:r>
            <a:r>
              <a:rPr lang="en-US" altLang="zh-CN" dirty="0"/>
              <a:t>/_data</a:t>
            </a:r>
          </a:p>
          <a:p>
            <a:r>
              <a:rPr lang="en-US" altLang="zh-CN" dirty="0" err="1"/>
              <a:t>docker</a:t>
            </a:r>
            <a:r>
              <a:rPr lang="en-US" altLang="zh-CN" dirty="0"/>
              <a:t> container stop </a:t>
            </a:r>
            <a:r>
              <a:rPr lang="en-US" altLang="zh-CN" dirty="0" err="1"/>
              <a:t>nginxtest</a:t>
            </a:r>
            <a:endParaRPr lang="en-US" altLang="zh-CN" dirty="0"/>
          </a:p>
          <a:p>
            <a:r>
              <a:rPr lang="en-US" altLang="zh-CN" dirty="0" err="1"/>
              <a:t>docker</a:t>
            </a:r>
            <a:r>
              <a:rPr lang="en-US" altLang="zh-CN" dirty="0"/>
              <a:t> container </a:t>
            </a:r>
            <a:r>
              <a:rPr lang="en-US" altLang="zh-CN" dirty="0" err="1"/>
              <a:t>rm</a:t>
            </a:r>
            <a:r>
              <a:rPr lang="en-US" altLang="zh-CN" dirty="0"/>
              <a:t> </a:t>
            </a:r>
            <a:r>
              <a:rPr lang="en-US" altLang="zh-CN" dirty="0" err="1"/>
              <a:t>nginxtest</a:t>
            </a:r>
            <a:endParaRPr lang="en-US" altLang="zh-CN" dirty="0"/>
          </a:p>
          <a:p>
            <a:endParaRPr kumimoji="1" lang="en-US" altLang="zh-CN" dirty="0" smtClean="0"/>
          </a:p>
          <a:p>
            <a:r>
              <a:rPr lang="en-US" altLang="zh-CN" dirty="0" err="1"/>
              <a:t>docker</a:t>
            </a:r>
            <a:r>
              <a:rPr lang="en-US" altLang="zh-CN" dirty="0"/>
              <a:t> run -it --name </a:t>
            </a:r>
            <a:r>
              <a:rPr lang="en-US" altLang="zh-CN" dirty="0" err="1"/>
              <a:t>nginxtest</a:t>
            </a:r>
            <a:r>
              <a:rPr lang="en-US" altLang="zh-CN" dirty="0"/>
              <a:t> --mount source=my-</a:t>
            </a:r>
            <a:r>
              <a:rPr lang="en-US" altLang="zh-CN" dirty="0" err="1"/>
              <a:t>vol,target</a:t>
            </a:r>
            <a:r>
              <a:rPr lang="en-US" altLang="zh-CN" dirty="0"/>
              <a:t>=/</a:t>
            </a:r>
            <a:r>
              <a:rPr lang="en-US" altLang="zh-CN" dirty="0" err="1"/>
              <a:t>usr</a:t>
            </a:r>
            <a:r>
              <a:rPr lang="en-US" altLang="zh-CN" dirty="0"/>
              <a:t>/share/</a:t>
            </a:r>
            <a:r>
              <a:rPr lang="en-US" altLang="zh-CN" dirty="0" err="1"/>
              <a:t>nginx</a:t>
            </a:r>
            <a:r>
              <a:rPr lang="en-US" altLang="zh-CN" dirty="0"/>
              <a:t>/</a:t>
            </a:r>
            <a:r>
              <a:rPr lang="en-US" altLang="zh-CN" dirty="0" err="1"/>
              <a:t>html,readonly</a:t>
            </a:r>
            <a:r>
              <a:rPr lang="en-US" altLang="zh-CN" dirty="0"/>
              <a:t> alpine </a:t>
            </a:r>
            <a:r>
              <a:rPr lang="en-US" altLang="zh-CN" dirty="0" err="1"/>
              <a:t>sh</a:t>
            </a:r>
            <a:endParaRPr lang="en-US" altLang="zh-CN" dirty="0"/>
          </a:p>
          <a:p>
            <a:r>
              <a:rPr lang="en-US" altLang="zh-CN" dirty="0"/>
              <a:t>exit</a:t>
            </a:r>
          </a:p>
          <a:p>
            <a:r>
              <a:rPr lang="en-US" altLang="zh-CN" dirty="0" err="1"/>
              <a:t>docker</a:t>
            </a:r>
            <a:r>
              <a:rPr lang="en-US" altLang="zh-CN" dirty="0"/>
              <a:t> container stop </a:t>
            </a:r>
            <a:r>
              <a:rPr lang="en-US" altLang="zh-CN" dirty="0" err="1"/>
              <a:t>nginxtest</a:t>
            </a:r>
            <a:endParaRPr lang="en-US" altLang="zh-CN" dirty="0"/>
          </a:p>
          <a:p>
            <a:r>
              <a:rPr lang="en-US" altLang="zh-CN" dirty="0" err="1"/>
              <a:t>docker</a:t>
            </a:r>
            <a:r>
              <a:rPr lang="en-US" altLang="zh-CN" dirty="0"/>
              <a:t> container </a:t>
            </a:r>
            <a:r>
              <a:rPr lang="en-US" altLang="zh-CN" dirty="0" err="1"/>
              <a:t>rm</a:t>
            </a:r>
            <a:r>
              <a:rPr lang="en-US" altLang="zh-CN" dirty="0"/>
              <a:t> </a:t>
            </a:r>
            <a:r>
              <a:rPr lang="en-US" altLang="zh-CN" dirty="0" err="1"/>
              <a:t>nginxtest</a:t>
            </a:r>
            <a:endParaRPr lang="en-US" altLang="zh-CN" dirty="0"/>
          </a:p>
          <a:p>
            <a:endParaRPr kumimoji="1" lang="en-US" altLang="zh-CN" dirty="0" smtClean="0"/>
          </a:p>
          <a:p>
            <a:r>
              <a:rPr lang="en-US" altLang="zh-CN" dirty="0" err="1"/>
              <a:t>docker</a:t>
            </a:r>
            <a:r>
              <a:rPr lang="en-US" altLang="zh-CN" dirty="0"/>
              <a:t> volume </a:t>
            </a:r>
            <a:r>
              <a:rPr lang="en-US" altLang="zh-CN" dirty="0" err="1"/>
              <a:t>rm</a:t>
            </a:r>
            <a:r>
              <a:rPr lang="en-US" altLang="zh-CN" dirty="0"/>
              <a:t> my-</a:t>
            </a:r>
            <a:r>
              <a:rPr lang="en-US" altLang="zh-CN" dirty="0" err="1"/>
              <a:t>vol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245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Volume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docker</a:t>
            </a:r>
            <a:r>
              <a:rPr lang="en-US" altLang="zh-CN" dirty="0"/>
              <a:t> volume create my-vol2</a:t>
            </a:r>
          </a:p>
          <a:p>
            <a:r>
              <a:rPr lang="en-US" altLang="zh-CN" dirty="0" err="1"/>
              <a:t>docker</a:t>
            </a:r>
            <a:r>
              <a:rPr lang="en-US" altLang="zh-CN" dirty="0"/>
              <a:t> service create -d --replicas=4 --name </a:t>
            </a:r>
            <a:r>
              <a:rPr lang="en-US" altLang="zh-CN" dirty="0" err="1"/>
              <a:t>devtest</a:t>
            </a:r>
            <a:r>
              <a:rPr lang="en-US" altLang="zh-CN" dirty="0"/>
              <a:t>-service --mount source=my-vol2,target=/app </a:t>
            </a:r>
            <a:r>
              <a:rPr lang="en-US" altLang="zh-CN" dirty="0" err="1"/>
              <a:t>nginx:latest</a:t>
            </a:r>
            <a:endParaRPr lang="en-US" altLang="zh-CN" dirty="0"/>
          </a:p>
          <a:p>
            <a:r>
              <a:rPr lang="en-US" altLang="zh-CN" dirty="0" err="1"/>
              <a:t>docker</a:t>
            </a:r>
            <a:r>
              <a:rPr lang="en-US" altLang="zh-CN" dirty="0"/>
              <a:t> service </a:t>
            </a:r>
            <a:r>
              <a:rPr lang="en-US" altLang="zh-CN" dirty="0" err="1"/>
              <a:t>ps</a:t>
            </a:r>
            <a:r>
              <a:rPr lang="en-US" altLang="zh-CN" dirty="0"/>
              <a:t> </a:t>
            </a:r>
            <a:r>
              <a:rPr lang="en-US" altLang="zh-CN" dirty="0" err="1" smtClean="0"/>
              <a:t>devtest</a:t>
            </a:r>
            <a:r>
              <a:rPr lang="en-US" altLang="zh-CN" dirty="0" smtClean="0"/>
              <a:t>-service</a:t>
            </a:r>
          </a:p>
          <a:p>
            <a:r>
              <a:rPr lang="en-US" altLang="zh-CN" dirty="0" err="1"/>
              <a:t>docker</a:t>
            </a:r>
            <a:r>
              <a:rPr lang="en-US" altLang="zh-CN" dirty="0"/>
              <a:t> service </a:t>
            </a:r>
            <a:r>
              <a:rPr lang="en-US" altLang="zh-CN" dirty="0" err="1"/>
              <a:t>rm</a:t>
            </a:r>
            <a:r>
              <a:rPr lang="en-US" altLang="zh-CN" dirty="0"/>
              <a:t> </a:t>
            </a:r>
            <a:r>
              <a:rPr lang="en-US" altLang="zh-CN" dirty="0" err="1"/>
              <a:t>devtest</a:t>
            </a:r>
            <a:r>
              <a:rPr lang="en-US" altLang="zh-CN" dirty="0"/>
              <a:t>-service</a:t>
            </a:r>
          </a:p>
          <a:p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14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Volume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Sshfs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err="1" smtClean="0"/>
              <a:t>Nfs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3442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bind </a:t>
            </a:r>
            <a:r>
              <a:rPr lang="en-US" altLang="zh-CN" dirty="0" smtClean="0"/>
              <a:t>mount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使用场景</a:t>
            </a:r>
            <a:endParaRPr kumimoji="1" lang="en-US" altLang="zh-CN" dirty="0" smtClean="0"/>
          </a:p>
          <a:p>
            <a:pPr lvl="1"/>
            <a:r>
              <a:rPr lang="zh-CN" altLang="en-US" dirty="0"/>
              <a:t>多个容器共享主机配置文件，比如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resolv.conf</a:t>
            </a:r>
            <a:endParaRPr lang="en-US" altLang="zh-CN" dirty="0"/>
          </a:p>
          <a:p>
            <a:pPr lvl="1"/>
            <a:r>
              <a:rPr lang="zh-CN" altLang="en-US" dirty="0"/>
              <a:t>在开发环境的</a:t>
            </a:r>
            <a:r>
              <a:rPr lang="en-US" altLang="zh-CN" dirty="0" err="1"/>
              <a:t>docker</a:t>
            </a:r>
            <a:r>
              <a:rPr lang="zh-CN" altLang="en-US" dirty="0"/>
              <a:t>主机和容器之间共享代码或构建的制品</a:t>
            </a:r>
          </a:p>
          <a:p>
            <a:pPr lvl="1"/>
            <a:r>
              <a:rPr lang="zh-CN" altLang="en-US" dirty="0"/>
              <a:t>保证容器和主机的目录结构一致，比如</a:t>
            </a:r>
            <a:r>
              <a:rPr lang="en-US" altLang="zh-CN" dirty="0"/>
              <a:t>log</a:t>
            </a:r>
            <a:r>
              <a:rPr lang="zh-CN" altLang="en-US" dirty="0"/>
              <a:t>等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657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引用</Template>
  <TotalTime>988</TotalTime>
  <Words>802</Words>
  <Application>Microsoft Macintosh PowerPoint</Application>
  <PresentationFormat>宽屏</PresentationFormat>
  <Paragraphs>131</Paragraphs>
  <Slides>16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Century Gothic</vt:lpstr>
      <vt:lpstr>DengXian</vt:lpstr>
      <vt:lpstr>Wingdings 2</vt:lpstr>
      <vt:lpstr>宋体</vt:lpstr>
      <vt:lpstr>引用</vt:lpstr>
      <vt:lpstr>PowerPoint 演示文稿</vt:lpstr>
      <vt:lpstr>Agenda</vt:lpstr>
      <vt:lpstr>挂载类型</vt:lpstr>
      <vt:lpstr>Volume</vt:lpstr>
      <vt:lpstr>Volume</vt:lpstr>
      <vt:lpstr>Volume</vt:lpstr>
      <vt:lpstr>Volume</vt:lpstr>
      <vt:lpstr>Volume</vt:lpstr>
      <vt:lpstr>bind mount</vt:lpstr>
      <vt:lpstr>bind mount</vt:lpstr>
      <vt:lpstr>bind mount</vt:lpstr>
      <vt:lpstr>tmpfs mount</vt:lpstr>
      <vt:lpstr>容器存储</vt:lpstr>
      <vt:lpstr>容器存储</vt:lpstr>
      <vt:lpstr>存储驱动类型</vt:lpstr>
      <vt:lpstr>存储驱动类型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393</cp:revision>
  <dcterms:created xsi:type="dcterms:W3CDTF">2019-05-05T09:16:52Z</dcterms:created>
  <dcterms:modified xsi:type="dcterms:W3CDTF">2019-05-24T13:58:53Z</dcterms:modified>
</cp:coreProperties>
</file>