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66112" autoAdjust="0"/>
  </p:normalViewPr>
  <p:slideViewPr>
    <p:cSldViewPr snapToGrid="0" snapToObjects="1">
      <p:cViewPr varScale="1">
        <p:scale>
          <a:sx n="84" d="100"/>
          <a:sy n="84" d="100"/>
        </p:scale>
        <p:origin x="2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47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9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56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41" y="1052906"/>
            <a:ext cx="9522719" cy="3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Istio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2833"/>
          </a:xfrm>
        </p:spPr>
        <p:txBody>
          <a:bodyPr>
            <a:normAutofit/>
          </a:bodyPr>
          <a:lstStyle/>
          <a:p>
            <a:r>
              <a:rPr lang="en-US" altLang="zh-CN" dirty="0"/>
              <a:t>curl -L https://</a:t>
            </a:r>
            <a:r>
              <a:rPr lang="en-US" altLang="zh-CN" dirty="0" err="1"/>
              <a:t>git.io</a:t>
            </a:r>
            <a:r>
              <a:rPr lang="en-US" altLang="zh-CN" dirty="0"/>
              <a:t>/</a:t>
            </a:r>
            <a:r>
              <a:rPr lang="en-US" altLang="zh-CN" dirty="0" err="1"/>
              <a:t>getLatestIstio</a:t>
            </a:r>
            <a:r>
              <a:rPr lang="en-US" altLang="zh-CN" dirty="0"/>
              <a:t> | ISTIO_VERSION=1.1.7 </a:t>
            </a:r>
            <a:r>
              <a:rPr lang="en-US" altLang="zh-CN" dirty="0" err="1"/>
              <a:t>sh</a:t>
            </a:r>
            <a:r>
              <a:rPr lang="en-US" altLang="zh-CN" dirty="0"/>
              <a:t> -</a:t>
            </a:r>
          </a:p>
          <a:p>
            <a:r>
              <a:rPr lang="en-US" altLang="zh-CN" dirty="0"/>
              <a:t>cd istio-1.1.7/</a:t>
            </a:r>
          </a:p>
          <a:p>
            <a:r>
              <a:rPr lang="en-US" altLang="zh-CN" dirty="0"/>
              <a:t>vi ~/.</a:t>
            </a:r>
            <a:r>
              <a:rPr lang="en-US" altLang="zh-CN" dirty="0" err="1"/>
              <a:t>bash_profile</a:t>
            </a:r>
            <a:endParaRPr lang="en-US" altLang="zh-CN" dirty="0"/>
          </a:p>
          <a:p>
            <a:r>
              <a:rPr lang="en-US" altLang="zh-CN" dirty="0"/>
              <a:t>export PATH="$PATH:/root/istio-1.1.7/bin"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install/</a:t>
            </a:r>
            <a:r>
              <a:rPr lang="en-US" altLang="zh-CN" dirty="0" err="1"/>
              <a:t>kubernetes</a:t>
            </a:r>
            <a:r>
              <a:rPr lang="en-US" altLang="zh-CN" dirty="0"/>
              <a:t>/helm/</a:t>
            </a:r>
            <a:r>
              <a:rPr lang="en-US" altLang="zh-CN" dirty="0" err="1"/>
              <a:t>istio-init</a:t>
            </a:r>
            <a:r>
              <a:rPr lang="en-US" altLang="zh-CN" dirty="0"/>
              <a:t>/files/</a:t>
            </a:r>
            <a:r>
              <a:rPr lang="en-US" altLang="zh-CN" dirty="0" err="1"/>
              <a:t>crd</a:t>
            </a:r>
            <a:r>
              <a:rPr lang="en-US" altLang="zh-CN" dirty="0"/>
              <a:t>*</a:t>
            </a:r>
            <a:r>
              <a:rPr lang="en-US" altLang="zh-CN" dirty="0" err="1"/>
              <a:t>yaml</a:t>
            </a:r>
            <a:r>
              <a:rPr lang="en-US" altLang="zh-CN" dirty="0"/>
              <a:t>; do </a:t>
            </a:r>
            <a:r>
              <a:rPr lang="en-US" altLang="zh-CN" dirty="0" err="1"/>
              <a:t>kubectl</a:t>
            </a:r>
            <a:r>
              <a:rPr lang="en-US" altLang="zh-CN" dirty="0"/>
              <a:t> apply -f $</a:t>
            </a:r>
            <a:r>
              <a:rPr lang="en-US" altLang="zh-CN" dirty="0" err="1"/>
              <a:t>i</a:t>
            </a:r>
            <a:r>
              <a:rPr lang="en-US" altLang="zh-CN" dirty="0"/>
              <a:t>; done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install/</a:t>
            </a:r>
            <a:r>
              <a:rPr lang="en-US" altLang="zh-CN" dirty="0" err="1"/>
              <a:t>kubernetes</a:t>
            </a:r>
            <a:r>
              <a:rPr lang="en-US" altLang="zh-CN" dirty="0"/>
              <a:t>/</a:t>
            </a:r>
            <a:r>
              <a:rPr lang="en-US" altLang="zh-CN" dirty="0" err="1"/>
              <a:t>istio-demo.yaml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 -n </a:t>
            </a:r>
            <a:r>
              <a:rPr lang="en-US" altLang="zh-CN" dirty="0" err="1"/>
              <a:t>istio</a:t>
            </a:r>
            <a:r>
              <a:rPr lang="en-US" altLang="zh-CN" dirty="0"/>
              <a:t>-system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istio</a:t>
            </a:r>
            <a:r>
              <a:rPr lang="en-US" altLang="zh-CN" dirty="0"/>
              <a:t>-system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16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bookinfo</a:t>
            </a:r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label namespace default </a:t>
            </a:r>
            <a:r>
              <a:rPr lang="en-US" altLang="zh-CN" dirty="0" err="1"/>
              <a:t>istio</a:t>
            </a:r>
            <a:r>
              <a:rPr lang="en-US" altLang="zh-CN" dirty="0"/>
              <a:t>-injection=enabled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bookinfo.yaml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services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app=ratings -o </a:t>
            </a:r>
            <a:r>
              <a:rPr lang="en-US" altLang="zh-CN" dirty="0" err="1"/>
              <a:t>jsonpath</a:t>
            </a:r>
            <a:r>
              <a:rPr lang="en-US" altLang="zh-CN" dirty="0"/>
              <a:t>='{.items[0].</a:t>
            </a:r>
            <a:r>
              <a:rPr lang="en-US" altLang="zh-CN" dirty="0" err="1"/>
              <a:t>metadata.name</a:t>
            </a:r>
            <a:r>
              <a:rPr lang="en-US" altLang="zh-CN" dirty="0"/>
              <a:t>}') -c ratings -- curl productpage:9080/</a:t>
            </a:r>
            <a:r>
              <a:rPr lang="en-US" altLang="zh-CN" dirty="0" err="1"/>
              <a:t>productpage</a:t>
            </a:r>
            <a:r>
              <a:rPr lang="en-US" altLang="zh-CN" dirty="0"/>
              <a:t> | grep -o "&lt;title&gt;.*&lt;/title&gt;"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26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/networking/</a:t>
            </a:r>
            <a:r>
              <a:rPr lang="en-US" altLang="zh-CN" dirty="0" err="1"/>
              <a:t>bookinfo-gateway.yaml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gateway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 </a:t>
            </a:r>
            <a:r>
              <a:rPr lang="en-US" altLang="zh-CN" dirty="0" err="1"/>
              <a:t>istio-ingressgateway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</a:t>
            </a:r>
          </a:p>
          <a:p>
            <a:r>
              <a:rPr lang="en-US" altLang="zh-CN" dirty="0"/>
              <a:t>export INGRESS_PORT=$(</a:t>
            </a:r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service </a:t>
            </a:r>
            <a:r>
              <a:rPr lang="en-US" altLang="zh-CN" dirty="0" err="1"/>
              <a:t>istio-ingressgateway</a:t>
            </a:r>
            <a:r>
              <a:rPr lang="en-US" altLang="zh-CN" dirty="0"/>
              <a:t> -o </a:t>
            </a:r>
            <a:r>
              <a:rPr lang="en-US" altLang="zh-CN" dirty="0" err="1"/>
              <a:t>jsonpath</a:t>
            </a:r>
            <a:r>
              <a:rPr lang="en-US" altLang="zh-CN" dirty="0"/>
              <a:t>='{.</a:t>
            </a:r>
            <a:r>
              <a:rPr lang="en-US" altLang="zh-CN" dirty="0" err="1"/>
              <a:t>spec.ports</a:t>
            </a:r>
            <a:r>
              <a:rPr lang="en-US" altLang="zh-CN" dirty="0"/>
              <a:t>[?(@.name=="http2")].</a:t>
            </a:r>
            <a:r>
              <a:rPr lang="en-US" altLang="zh-CN" dirty="0" err="1"/>
              <a:t>nodePort</a:t>
            </a:r>
            <a:r>
              <a:rPr lang="en-US" altLang="zh-CN" dirty="0"/>
              <a:t>}')</a:t>
            </a:r>
          </a:p>
          <a:p>
            <a:r>
              <a:rPr lang="en-US" altLang="zh-CN" dirty="0"/>
              <a:t>export SECURE_INGRESS_PORT=$(</a:t>
            </a:r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service </a:t>
            </a:r>
            <a:r>
              <a:rPr lang="en-US" altLang="zh-CN" dirty="0" err="1"/>
              <a:t>istio-ingressgateway</a:t>
            </a:r>
            <a:r>
              <a:rPr lang="en-US" altLang="zh-CN" dirty="0"/>
              <a:t> -o </a:t>
            </a:r>
            <a:r>
              <a:rPr lang="en-US" altLang="zh-CN" dirty="0" err="1"/>
              <a:t>jsonpath</a:t>
            </a:r>
            <a:r>
              <a:rPr lang="en-US" altLang="zh-CN" dirty="0"/>
              <a:t>='{.</a:t>
            </a:r>
            <a:r>
              <a:rPr lang="en-US" altLang="zh-CN" dirty="0" err="1"/>
              <a:t>spec.ports</a:t>
            </a:r>
            <a:r>
              <a:rPr lang="en-US" altLang="zh-CN" dirty="0"/>
              <a:t>[?(@.name=="https")].</a:t>
            </a:r>
            <a:r>
              <a:rPr lang="en-US" altLang="zh-CN" dirty="0" err="1"/>
              <a:t>nodePort</a:t>
            </a:r>
            <a:r>
              <a:rPr lang="en-US" altLang="zh-CN" dirty="0"/>
              <a:t>}')</a:t>
            </a:r>
          </a:p>
          <a:p>
            <a:r>
              <a:rPr lang="en-US" altLang="zh-CN" dirty="0"/>
              <a:t>export INGRESS_HOST=$(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po</a:t>
            </a:r>
            <a:r>
              <a:rPr lang="en-US" altLang="zh-CN" dirty="0"/>
              <a:t> -l </a:t>
            </a:r>
            <a:r>
              <a:rPr lang="en-US" altLang="zh-CN" dirty="0" err="1"/>
              <a:t>istio</a:t>
            </a:r>
            <a:r>
              <a:rPr lang="en-US" altLang="zh-CN" dirty="0"/>
              <a:t>=</a:t>
            </a:r>
            <a:r>
              <a:rPr lang="en-US" altLang="zh-CN" dirty="0" err="1"/>
              <a:t>ingressgateway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-o </a:t>
            </a:r>
            <a:r>
              <a:rPr lang="en-US" altLang="zh-CN" dirty="0" err="1"/>
              <a:t>jsonpath</a:t>
            </a:r>
            <a:r>
              <a:rPr lang="en-US" altLang="zh-CN" dirty="0"/>
              <a:t>='{.items[0].</a:t>
            </a:r>
            <a:r>
              <a:rPr lang="en-US" altLang="zh-CN" dirty="0" err="1"/>
              <a:t>status.hostIP</a:t>
            </a:r>
            <a:r>
              <a:rPr lang="en-US" altLang="zh-CN" dirty="0"/>
              <a:t>}')</a:t>
            </a:r>
          </a:p>
          <a:p>
            <a:r>
              <a:rPr lang="en-US" altLang="zh-CN" dirty="0"/>
              <a:t>export GATEWAY_URL=$INGRESS_HOST:$INGRESS_PORT</a:t>
            </a:r>
          </a:p>
          <a:p>
            <a:r>
              <a:rPr lang="en-US" altLang="zh-CN" dirty="0"/>
              <a:t>curl -s http://${GATEWAY_URL}/</a:t>
            </a:r>
            <a:r>
              <a:rPr lang="en-US" altLang="zh-CN" dirty="0" err="1"/>
              <a:t>productpage</a:t>
            </a:r>
            <a:r>
              <a:rPr lang="en-US" altLang="zh-CN" dirty="0"/>
              <a:t> | grep -o "&lt;title&gt;.*&lt;/title&gt;"</a:t>
            </a:r>
          </a:p>
          <a:p>
            <a:r>
              <a:rPr lang="en-US" altLang="zh-CN" dirty="0"/>
              <a:t>echo $GATEWAY_URL</a:t>
            </a:r>
          </a:p>
          <a:p>
            <a:r>
              <a:rPr lang="en-US" altLang="zh-CN" dirty="0"/>
              <a:t>curl -s http://10.233.172.8:31380/</a:t>
            </a:r>
            <a:r>
              <a:rPr lang="en-US" altLang="zh-CN" dirty="0" err="1"/>
              <a:t>productpage</a:t>
            </a:r>
            <a:r>
              <a:rPr lang="en-US" altLang="zh-CN" dirty="0"/>
              <a:t> | grep -o "&lt;title&gt;.*&lt;/title&gt;"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924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应用缺省目标规则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/networking/destination-rule-</a:t>
            </a:r>
            <a:r>
              <a:rPr lang="en-US" altLang="zh-CN" dirty="0" err="1"/>
              <a:t>all.yaml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destinationrules</a:t>
            </a:r>
            <a:r>
              <a:rPr lang="en-US" altLang="zh-CN" dirty="0"/>
              <a:t> -o </a:t>
            </a:r>
            <a:r>
              <a:rPr lang="en-US" altLang="zh-CN" dirty="0" err="1"/>
              <a:t>yaml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460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1085</TotalTime>
  <Words>251</Words>
  <Application>Microsoft Macintosh PowerPoint</Application>
  <PresentationFormat>宽屏</PresentationFormat>
  <Paragraphs>33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Century Gothic</vt:lpstr>
      <vt:lpstr>DengXian</vt:lpstr>
      <vt:lpstr>Wingdings 2</vt:lpstr>
      <vt:lpstr>宋体</vt:lpstr>
      <vt:lpstr>引用</vt:lpstr>
      <vt:lpstr>PowerPoint 演示文稿</vt:lpstr>
      <vt:lpstr>安装Istio</vt:lpstr>
      <vt:lpstr>安装bookinfo示例</vt:lpstr>
      <vt:lpstr>配置gateway访问</vt:lpstr>
      <vt:lpstr>应用缺省目标规则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489</cp:revision>
  <dcterms:created xsi:type="dcterms:W3CDTF">2019-05-05T09:16:52Z</dcterms:created>
  <dcterms:modified xsi:type="dcterms:W3CDTF">2019-07-06T07:04:42Z</dcterms:modified>
</cp:coreProperties>
</file>