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0" r:id="rId4"/>
    <p:sldId id="282" r:id="rId5"/>
    <p:sldId id="281" r:id="rId6"/>
    <p:sldId id="283" r:id="rId7"/>
    <p:sldId id="284" r:id="rId8"/>
    <p:sldId id="285" r:id="rId9"/>
    <p:sldId id="286" r:id="rId10"/>
    <p:sldId id="287" r:id="rId11"/>
    <p:sldId id="294" r:id="rId12"/>
    <p:sldId id="295" r:id="rId13"/>
    <p:sldId id="296" r:id="rId14"/>
    <p:sldId id="297" r:id="rId15"/>
    <p:sldId id="288" r:id="rId16"/>
    <p:sldId id="289" r:id="rId17"/>
    <p:sldId id="290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/>
    <p:restoredTop sz="66119" autoAdjust="0"/>
  </p:normalViewPr>
  <p:slideViewPr>
    <p:cSldViewPr snapToGrid="0" snapToObjects="1">
      <p:cViewPr varScale="1">
        <p:scale>
          <a:sx n="93" d="100"/>
          <a:sy n="93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136E3-80C6-A842-B275-74FC7A4265FC}" type="datetimeFigureOut">
              <a:rPr kumimoji="1" lang="zh-CN" altLang="en-US" smtClean="0"/>
              <a:t>2019/7/6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8A843-6325-C940-A430-FD72B9AFF1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7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pilot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envoy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967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destinationrule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httpbin</a:t>
            </a:r>
            <a:endParaRPr lang="en-US" altLang="zh-CN" dirty="0" smtClean="0">
              <a:effectLst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deploy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httpbin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fortio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-deploy </a:t>
            </a: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kubectl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svc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httpbin</a:t>
            </a:r>
            <a:endParaRPr lang="en-US" altLang="zh-CN" dirty="0" smtClean="0"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63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24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abtest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61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7s--&gt;2.8s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362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effectLst/>
              </a:rPr>
              <a:t>灰度发布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22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3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235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第二个</a:t>
            </a:r>
            <a:r>
              <a:rPr kumimoji="1" lang="en-US" altLang="zh-CN" dirty="0" smtClean="0"/>
              <a:t>curl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69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第一个</a:t>
            </a:r>
            <a:r>
              <a:rPr kumimoji="1" lang="en-US" altLang="zh-CN" dirty="0" smtClean="0"/>
              <a:t>curl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fail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8A843-6325-C940-A430-FD72B9AFF10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80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7/6/19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0.233.172.8:31380/status/200" TargetMode="External"/><Relationship Id="rId4" Type="http://schemas.openxmlformats.org/officeDocument/2006/relationships/hyperlink" Target="http://10.233.172.8:31380/header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2/samples/httpbin/httpbin.ya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aw.githubusercontent.com/istio/istio/release-1.1/samples/sleep/sleep.ya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bin.org/head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tpbin.org/delay/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1/samples/httpbin/sample-client/fortio-deploy.yaml" TargetMode="External"/><Relationship Id="rId4" Type="http://schemas.openxmlformats.org/officeDocument/2006/relationships/hyperlink" Target="http://httpbin:8000/g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10.233.172.8:31380/productpag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istio/istio/release-1.1/samples/bookinfo/networking/virtual-service-ratings-test-delay.yaml" TargetMode="External"/><Relationship Id="rId4" Type="http://schemas.openxmlformats.org/officeDocument/2006/relationships/hyperlink" Target="https://raw.githubusercontent.com/istio/istio/release-1.1/samples/bookinfo/networking/virtual-service-ratings-test-abort.ya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aw.githubusercontent.com/istio/istio/release-1.1/samples/tcp-echo/tcp-echo-20-v2.ya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zh-CN" altLang="en-US" dirty="0" smtClean="0"/>
              <a:t>流量治理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641" y="1052906"/>
            <a:ext cx="9522719" cy="35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5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控制流入</a:t>
            </a:r>
            <a:r>
              <a:rPr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2"/>
              </a:rPr>
              <a:t>samples/httpbin/httpbin.yaml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kumimoji="1" lang="zh-CN" altLang="en-US" dirty="0" smtClean="0"/>
              <a:t> </a:t>
            </a:r>
            <a:r>
              <a:rPr lang="en-US" altLang="zh-CN" dirty="0" err="1" smtClean="0"/>
              <a:t>gw-httpbin.yaml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kumimoji="1" lang="zh-CN" altLang="en-US" dirty="0"/>
              <a:t>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httpbin.yaml</a:t>
            </a:r>
            <a:endParaRPr lang="en-US" altLang="zh-CN" dirty="0" smtClean="0"/>
          </a:p>
          <a:p>
            <a:r>
              <a:rPr lang="en-US" altLang="zh-CN" dirty="0"/>
              <a:t>curl -I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u="sng" dirty="0">
                <a:hlinkClick r:id="rId3"/>
              </a:rPr>
              <a:t>http://10.233.172.8:31380/status/200</a:t>
            </a:r>
            <a:endParaRPr lang="en-US" altLang="zh-CN" dirty="0"/>
          </a:p>
          <a:p>
            <a:r>
              <a:rPr lang="en-US" altLang="zh-CN" dirty="0"/>
              <a:t>curl -I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u="sng" dirty="0">
                <a:hlinkClick r:id="rId4"/>
              </a:rPr>
              <a:t>http://</a:t>
            </a:r>
            <a:r>
              <a:rPr lang="en-US" altLang="zh-CN" u="sng" dirty="0" smtClean="0">
                <a:hlinkClick r:id="rId4"/>
              </a:rPr>
              <a:t>10.233.172.8:31380/headers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kumimoji="1" lang="zh-CN" altLang="en-US" dirty="0"/>
              <a:t> </a:t>
            </a:r>
            <a:r>
              <a:rPr lang="en-US" altLang="zh-CN" dirty="0" err="1" smtClean="0"/>
              <a:t>gw+vs-httpbin.yaml</a:t>
            </a:r>
            <a:endParaRPr lang="en-US" altLang="zh-CN" dirty="0" smtClean="0"/>
          </a:p>
          <a:p>
            <a:r>
              <a:rPr lang="en-US" altLang="zh-CN" u="sng" dirty="0">
                <a:hlinkClick r:id="rId4"/>
              </a:rPr>
              <a:t>http://</a:t>
            </a:r>
            <a:r>
              <a:rPr lang="en-US" altLang="zh-CN" u="sng" dirty="0" smtClean="0">
                <a:hlinkClick r:id="rId4"/>
              </a:rPr>
              <a:t>10.233.172.8:31380/headers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473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控制流入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-https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export INGRESS_HOST=$(</a:t>
            </a:r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po</a:t>
            </a:r>
            <a:r>
              <a:rPr lang="en-US" altLang="zh-CN" dirty="0"/>
              <a:t> -l </a:t>
            </a:r>
            <a:r>
              <a:rPr lang="en-US" altLang="zh-CN" dirty="0" err="1"/>
              <a:t>istio</a:t>
            </a:r>
            <a:r>
              <a:rPr lang="en-US" altLang="zh-CN" dirty="0"/>
              <a:t>=</a:t>
            </a:r>
            <a:r>
              <a:rPr lang="en-US" altLang="zh-CN" dirty="0" err="1"/>
              <a:t>ingressgateway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-o </a:t>
            </a:r>
            <a:r>
              <a:rPr lang="en-US" altLang="zh-CN" dirty="0" err="1"/>
              <a:t>jsonpath</a:t>
            </a:r>
            <a:r>
              <a:rPr lang="en-US" altLang="zh-CN" dirty="0"/>
              <a:t>='{.items[0].</a:t>
            </a:r>
            <a:r>
              <a:rPr lang="en-US" altLang="zh-CN" dirty="0" err="1"/>
              <a:t>status.hostIP</a:t>
            </a:r>
            <a:r>
              <a:rPr lang="en-US" altLang="zh-CN" dirty="0"/>
              <a:t>}')</a:t>
            </a:r>
          </a:p>
          <a:p>
            <a:r>
              <a:rPr lang="en-US" altLang="zh-CN" dirty="0"/>
              <a:t>export SECURE_INGRESS_PORT=$(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service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</a:t>
            </a:r>
            <a:r>
              <a:rPr lang="en-US" altLang="zh-CN" dirty="0" err="1"/>
              <a:t>spec.ports</a:t>
            </a:r>
            <a:r>
              <a:rPr lang="en-US" altLang="zh-CN" dirty="0"/>
              <a:t>[?(@.name=="https")].</a:t>
            </a:r>
            <a:r>
              <a:rPr lang="en-US" altLang="zh-CN" dirty="0" err="1"/>
              <a:t>nodePort</a:t>
            </a:r>
            <a:r>
              <a:rPr lang="en-US" altLang="zh-CN" dirty="0"/>
              <a:t>}') </a:t>
            </a:r>
          </a:p>
          <a:p>
            <a:r>
              <a:rPr lang="en-US" altLang="zh-CN" dirty="0"/>
              <a:t>echo $INGRESS_HOST</a:t>
            </a:r>
          </a:p>
          <a:p>
            <a:r>
              <a:rPr lang="en-US" altLang="zh-CN" dirty="0"/>
              <a:t>echo $SECURE_INGRESS_PORT </a:t>
            </a:r>
            <a:endParaRPr lang="en-US" altLang="zh-CN" dirty="0" smtClean="0"/>
          </a:p>
          <a:p>
            <a:endParaRPr lang="en-US" altLang="zh-CN" dirty="0">
              <a:effectLst/>
            </a:endParaRPr>
          </a:p>
          <a:p>
            <a:r>
              <a:rPr lang="en-US" altLang="zh-CN" dirty="0" err="1"/>
              <a:t>git</a:t>
            </a:r>
            <a:r>
              <a:rPr lang="en-US" altLang="zh-CN" dirty="0"/>
              <a:t> clone https://</a:t>
            </a:r>
            <a:r>
              <a:rPr lang="en-US" altLang="zh-CN" dirty="0" err="1"/>
              <a:t>github.com</a:t>
            </a:r>
            <a:r>
              <a:rPr lang="en-US" altLang="zh-CN" dirty="0"/>
              <a:t>/</a:t>
            </a:r>
            <a:r>
              <a:rPr lang="en-US" altLang="zh-CN" dirty="0" err="1"/>
              <a:t>nicholasjackson</a:t>
            </a:r>
            <a:r>
              <a:rPr lang="en-US" altLang="zh-CN" dirty="0"/>
              <a:t>/</a:t>
            </a:r>
            <a:r>
              <a:rPr lang="en-US" altLang="zh-CN" dirty="0" err="1"/>
              <a:t>mtls</a:t>
            </a:r>
            <a:r>
              <a:rPr lang="en-US" altLang="zh-CN" dirty="0"/>
              <a:t>-go-example </a:t>
            </a:r>
          </a:p>
          <a:p>
            <a:r>
              <a:rPr lang="en-US" altLang="zh-CN" dirty="0" err="1"/>
              <a:t>pushd</a:t>
            </a:r>
            <a:r>
              <a:rPr lang="en-US" altLang="zh-CN" dirty="0"/>
              <a:t> </a:t>
            </a:r>
            <a:r>
              <a:rPr lang="en-US" altLang="zh-CN" dirty="0" err="1"/>
              <a:t>mtls</a:t>
            </a:r>
            <a:r>
              <a:rPr lang="en-US" altLang="zh-CN" dirty="0"/>
              <a:t>-go-example/ </a:t>
            </a:r>
          </a:p>
          <a:p>
            <a:r>
              <a:rPr lang="en-US" altLang="zh-CN" dirty="0"/>
              <a:t>./</a:t>
            </a:r>
            <a:r>
              <a:rPr lang="en-US" altLang="zh-CN" dirty="0" err="1"/>
              <a:t>generate.sh</a:t>
            </a:r>
            <a:r>
              <a:rPr lang="en-US" altLang="zh-CN" dirty="0"/>
              <a:t> </a:t>
            </a:r>
            <a:r>
              <a:rPr lang="en-US" altLang="zh-CN" dirty="0" err="1"/>
              <a:t>httpbin.example.com</a:t>
            </a:r>
            <a:r>
              <a:rPr lang="en-US" altLang="zh-CN" dirty="0"/>
              <a:t> password 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../</a:t>
            </a:r>
            <a:r>
              <a:rPr lang="en-US" altLang="zh-CN" dirty="0" err="1"/>
              <a:t>httpbin.example.com</a:t>
            </a:r>
            <a:r>
              <a:rPr lang="en-US" altLang="zh-CN" dirty="0"/>
              <a:t> &amp;&amp; mv 1_root 2_intermediate 3_application 4_client ../</a:t>
            </a:r>
            <a:r>
              <a:rPr lang="en-US" altLang="zh-CN" dirty="0" err="1"/>
              <a:t>httpbin.example.com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popd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173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控制流入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-https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61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helm template install/</a:t>
            </a:r>
            <a:r>
              <a:rPr lang="en-US" altLang="zh-CN" dirty="0" err="1"/>
              <a:t>kubernetes</a:t>
            </a:r>
            <a:r>
              <a:rPr lang="en-US" altLang="zh-CN" dirty="0"/>
              <a:t>/helm/</a:t>
            </a:r>
            <a:r>
              <a:rPr lang="en-US" altLang="zh-CN" dirty="0" err="1"/>
              <a:t>istio</a:t>
            </a:r>
            <a:r>
              <a:rPr lang="en-US" altLang="zh-CN" dirty="0"/>
              <a:t>/ --name </a:t>
            </a:r>
            <a:r>
              <a:rPr lang="en-US" altLang="zh-CN" dirty="0" err="1"/>
              <a:t>istio</a:t>
            </a:r>
            <a:r>
              <a:rPr lang="en-US" altLang="zh-CN" dirty="0"/>
              <a:t> --namespace </a:t>
            </a:r>
            <a:r>
              <a:rPr lang="en-US" altLang="zh-CN" dirty="0" err="1"/>
              <a:t>istio</a:t>
            </a:r>
            <a:r>
              <a:rPr lang="en-US" altLang="zh-CN" dirty="0"/>
              <a:t>-system -x charts/gateways/templates/</a:t>
            </a:r>
            <a:r>
              <a:rPr lang="en-US" altLang="zh-CN" dirty="0" err="1"/>
              <a:t>deployment.yaml</a:t>
            </a:r>
            <a:r>
              <a:rPr lang="en-US" altLang="zh-CN" dirty="0"/>
              <a:t> --set </a:t>
            </a:r>
            <a:r>
              <a:rPr lang="en-US" altLang="zh-CN" dirty="0" err="1"/>
              <a:t>gateways.istio-egressgateway.enabled</a:t>
            </a:r>
            <a:r>
              <a:rPr lang="en-US" altLang="zh-CN" dirty="0"/>
              <a:t>=false --set </a:t>
            </a:r>
            <a:r>
              <a:rPr lang="en-US" altLang="zh-CN" dirty="0" err="1"/>
              <a:t>gateways.istio-ingressgateway.sds.enabled</a:t>
            </a:r>
            <a:r>
              <a:rPr lang="en-US" altLang="zh-CN" dirty="0"/>
              <a:t>=true &gt; $HOME/</a:t>
            </a:r>
            <a:r>
              <a:rPr lang="en-US" altLang="zh-CN" dirty="0" err="1"/>
              <a:t>istio-ingressgateway.yaml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$HOME/</a:t>
            </a:r>
            <a:r>
              <a:rPr lang="en-US" altLang="zh-CN" dirty="0" err="1"/>
              <a:t>istio-ingressgateway.yaml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dp+svc-httpbin.yaml</a:t>
            </a:r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create -n </a:t>
            </a:r>
            <a:r>
              <a:rPr lang="en-US" altLang="zh-CN" dirty="0" err="1"/>
              <a:t>istio</a:t>
            </a:r>
            <a:r>
              <a:rPr lang="en-US" altLang="zh-CN" dirty="0"/>
              <a:t>-system secret generic </a:t>
            </a:r>
            <a:r>
              <a:rPr lang="en-US" altLang="zh-CN" dirty="0" err="1"/>
              <a:t>httpbin</a:t>
            </a:r>
            <a:r>
              <a:rPr lang="en-US" altLang="zh-CN" dirty="0"/>
              <a:t>-credential --from-file=key=</a:t>
            </a:r>
            <a:r>
              <a:rPr lang="en-US" altLang="zh-CN" dirty="0" err="1"/>
              <a:t>httpbin.example.com</a:t>
            </a:r>
            <a:r>
              <a:rPr lang="en-US" altLang="zh-CN" dirty="0"/>
              <a:t>/3_application/private/</a:t>
            </a:r>
            <a:r>
              <a:rPr lang="en-US" altLang="zh-CN" dirty="0" err="1"/>
              <a:t>httpbin.example.com.key.pem</a:t>
            </a:r>
            <a:r>
              <a:rPr lang="en-US" altLang="zh-CN" dirty="0"/>
              <a:t> --</a:t>
            </a:r>
            <a:r>
              <a:rPr lang="en-US" altLang="zh-CN" dirty="0" smtClean="0"/>
              <a:t>from-file=cert=</a:t>
            </a:r>
            <a:r>
              <a:rPr lang="en-US" altLang="zh-CN" dirty="0" err="1" smtClean="0"/>
              <a:t>httpbin.example.com</a:t>
            </a:r>
            <a:r>
              <a:rPr lang="en-US" altLang="zh-CN" dirty="0" smtClean="0"/>
              <a:t>/3_application/certs/</a:t>
            </a:r>
            <a:r>
              <a:rPr lang="en-US" altLang="zh-CN" dirty="0" err="1" smtClean="0"/>
              <a:t>httpbin.example.com.cert.pem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gw-httpbin-sec.yaml</a:t>
            </a:r>
            <a:r>
              <a:rPr lang="en-US" altLang="zh-CN" dirty="0" smtClean="0"/>
              <a:t>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httpbin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sec.yaml</a:t>
            </a:r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r>
              <a:rPr lang="en-US" altLang="zh-CN" dirty="0"/>
              <a:t>curl -v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--resolve 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:$SECURE_INGRESS_PORT:$INGRESS_HOST --</a:t>
            </a:r>
            <a:r>
              <a:rPr lang="en-US" altLang="zh-CN" dirty="0" err="1"/>
              <a:t>cacert</a:t>
            </a:r>
            <a:r>
              <a:rPr lang="en-US" altLang="zh-CN" dirty="0"/>
              <a:t> </a:t>
            </a:r>
            <a:r>
              <a:rPr lang="en-US" altLang="zh-CN" dirty="0" err="1"/>
              <a:t>httpbin.example.com</a:t>
            </a:r>
            <a:r>
              <a:rPr lang="en-US" altLang="zh-CN" dirty="0"/>
              <a:t>/2_intermediate/certs/ca-</a:t>
            </a:r>
            <a:r>
              <a:rPr lang="en-US" altLang="zh-CN" dirty="0" err="1"/>
              <a:t>chain.cert.pem</a:t>
            </a:r>
            <a:r>
              <a:rPr lang="en-US" altLang="zh-CN" dirty="0"/>
              <a:t> https://</a:t>
            </a:r>
            <a:r>
              <a:rPr lang="en-US" altLang="zh-CN" dirty="0" err="1"/>
              <a:t>httpbin.example.com</a:t>
            </a:r>
            <a:r>
              <a:rPr lang="en-US" altLang="zh-CN" dirty="0"/>
              <a:t>:$</a:t>
            </a:r>
            <a:r>
              <a:rPr lang="en-US" altLang="zh-CN" dirty="0" smtClean="0"/>
              <a:t>SECURE_INGRESS_PORT/status/418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699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控制流入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-https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611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delete secret </a:t>
            </a:r>
            <a:r>
              <a:rPr lang="en-US" altLang="zh-CN" dirty="0" err="1"/>
              <a:t>httpbin</a:t>
            </a:r>
            <a:r>
              <a:rPr lang="en-US" altLang="zh-CN" dirty="0"/>
              <a:t>-credential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err="1"/>
              <a:t>mtls</a:t>
            </a:r>
            <a:r>
              <a:rPr lang="en-US" altLang="zh-CN" dirty="0"/>
              <a:t>-go-example</a:t>
            </a:r>
            <a:endParaRPr lang="en-US" altLang="zh-CN" dirty="0"/>
          </a:p>
          <a:p>
            <a:r>
              <a:rPr lang="en-US" altLang="zh-CN" dirty="0"/>
              <a:t>./</a:t>
            </a:r>
            <a:r>
              <a:rPr lang="en-US" altLang="zh-CN" dirty="0" err="1"/>
              <a:t>generate.sh</a:t>
            </a:r>
            <a:r>
              <a:rPr lang="en-US" altLang="zh-CN" dirty="0"/>
              <a:t> </a:t>
            </a:r>
            <a:r>
              <a:rPr lang="en-US" altLang="zh-CN" dirty="0" err="1"/>
              <a:t>httpbin.example.com</a:t>
            </a:r>
            <a:r>
              <a:rPr lang="en-US" altLang="zh-CN" dirty="0"/>
              <a:t> </a:t>
            </a:r>
            <a:r>
              <a:rPr lang="en-US" altLang="zh-CN" dirty="0"/>
              <a:t>password</a:t>
            </a:r>
          </a:p>
          <a:p>
            <a:r>
              <a:rPr lang="en-US" altLang="zh-CN" dirty="0" err="1"/>
              <a:t>mkdir</a:t>
            </a:r>
            <a:r>
              <a:rPr lang="en-US" altLang="zh-CN" dirty="0"/>
              <a:t> ../</a:t>
            </a:r>
            <a:r>
              <a:rPr lang="en-US" altLang="zh-CN" dirty="0" err="1"/>
              <a:t>httpbin.new.example.com</a:t>
            </a:r>
            <a:r>
              <a:rPr lang="en-US" altLang="zh-CN" dirty="0"/>
              <a:t> &amp;&amp; mv 1_root 2_intermediate 3_application 4_client ../</a:t>
            </a:r>
            <a:r>
              <a:rPr lang="en-US" altLang="zh-CN" dirty="0" err="1"/>
              <a:t>httpbin.new.example.com</a:t>
            </a:r>
            <a:endParaRPr lang="en-US" altLang="zh-CN" dirty="0"/>
          </a:p>
          <a:p>
            <a:r>
              <a:rPr lang="en-US" altLang="zh-CN" dirty="0"/>
              <a:t>cd </a:t>
            </a:r>
            <a:r>
              <a:rPr lang="en-US" altLang="zh-CN" dirty="0" smtClean="0"/>
              <a:t>..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-n </a:t>
            </a:r>
            <a:r>
              <a:rPr lang="en-US" altLang="zh-CN" dirty="0" err="1"/>
              <a:t>istio</a:t>
            </a:r>
            <a:r>
              <a:rPr lang="en-US" altLang="zh-CN" dirty="0"/>
              <a:t>-system secret generic </a:t>
            </a:r>
            <a:r>
              <a:rPr lang="en-US" altLang="zh-CN" dirty="0" err="1"/>
              <a:t>httpbin</a:t>
            </a:r>
            <a:r>
              <a:rPr lang="en-US" altLang="zh-CN" dirty="0"/>
              <a:t>-credential </a:t>
            </a:r>
            <a:r>
              <a:rPr lang="en-US" altLang="zh-CN" dirty="0" smtClean="0"/>
              <a:t> </a:t>
            </a:r>
            <a:r>
              <a:rPr lang="en-US" altLang="zh-CN" dirty="0"/>
              <a:t>--from-file=key=</a:t>
            </a:r>
            <a:r>
              <a:rPr lang="en-US" altLang="zh-CN" dirty="0" err="1"/>
              <a:t>httpbin.new.example.com</a:t>
            </a:r>
            <a:r>
              <a:rPr lang="en-US" altLang="zh-CN" dirty="0"/>
              <a:t>/3_application/private/</a:t>
            </a:r>
            <a:r>
              <a:rPr lang="en-US" altLang="zh-CN" dirty="0" err="1"/>
              <a:t>httpbin.example.com.key.pem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--from-file=cert=</a:t>
            </a:r>
            <a:r>
              <a:rPr lang="en-US" altLang="zh-CN" dirty="0" err="1"/>
              <a:t>httpbin.new.example.com</a:t>
            </a:r>
            <a:r>
              <a:rPr lang="en-US" altLang="zh-CN" dirty="0"/>
              <a:t>/3_application/certs/</a:t>
            </a:r>
            <a:r>
              <a:rPr lang="en-US" altLang="zh-CN" dirty="0" err="1"/>
              <a:t>httpbin.example.com.cert.pem</a:t>
            </a:r>
            <a:endParaRPr lang="en-US" altLang="zh-CN" dirty="0"/>
          </a:p>
          <a:p>
            <a:r>
              <a:rPr lang="en-US" altLang="zh-CN" dirty="0"/>
              <a:t>curl -v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--resolve 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:$SECURE_INGRESS_PORT:$INGRESS_HOST </a:t>
            </a:r>
            <a:r>
              <a:rPr lang="en-US" altLang="zh-CN" dirty="0" smtClean="0"/>
              <a:t> </a:t>
            </a:r>
            <a:r>
              <a:rPr lang="en-US" altLang="zh-CN" dirty="0"/>
              <a:t>--</a:t>
            </a:r>
            <a:r>
              <a:rPr lang="en-US" altLang="zh-CN" dirty="0" err="1"/>
              <a:t>cacert</a:t>
            </a:r>
            <a:r>
              <a:rPr lang="en-US" altLang="zh-CN" dirty="0"/>
              <a:t> </a:t>
            </a:r>
            <a:r>
              <a:rPr lang="en-US" altLang="zh-CN" dirty="0" err="1"/>
              <a:t>httpbin.new.example.com</a:t>
            </a:r>
            <a:r>
              <a:rPr lang="en-US" altLang="zh-CN" dirty="0"/>
              <a:t>/2_intermediate/certs/ca-</a:t>
            </a:r>
            <a:r>
              <a:rPr lang="en-US" altLang="zh-CN" dirty="0" err="1"/>
              <a:t>chain.cert.pem</a:t>
            </a:r>
            <a:r>
              <a:rPr lang="en-US" altLang="zh-CN" dirty="0"/>
              <a:t>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:$SECURE_INGRESS_PORT/status/418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curl -v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--resolve 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:$SECURE_INGRESS_PORT:$INGRESS_HOST </a:t>
            </a:r>
            <a:r>
              <a:rPr lang="en-US" altLang="zh-CN" dirty="0" smtClean="0"/>
              <a:t> </a:t>
            </a:r>
            <a:r>
              <a:rPr lang="en-US" altLang="zh-CN" dirty="0"/>
              <a:t>--</a:t>
            </a:r>
            <a:r>
              <a:rPr lang="en-US" altLang="zh-CN" dirty="0" err="1"/>
              <a:t>cacert</a:t>
            </a:r>
            <a:r>
              <a:rPr lang="en-US" altLang="zh-CN" dirty="0"/>
              <a:t> </a:t>
            </a:r>
            <a:r>
              <a:rPr lang="en-US" altLang="zh-CN" dirty="0" err="1"/>
              <a:t>httpbin.example.com</a:t>
            </a:r>
            <a:r>
              <a:rPr lang="en-US" altLang="zh-CN" dirty="0"/>
              <a:t>/2_intermediate/certs/ca-</a:t>
            </a:r>
            <a:r>
              <a:rPr lang="en-US" altLang="zh-CN" dirty="0" err="1"/>
              <a:t>chain.cert.pem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https://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:$SECURE_INGRESS_PORT/status/418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858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控制流入</a:t>
            </a:r>
            <a:r>
              <a:rPr lang="zh-CN" altLang="en-US" dirty="0" smtClean="0"/>
              <a:t>流量</a:t>
            </a:r>
            <a:r>
              <a:rPr lang="en-US" altLang="zh-CN" dirty="0" smtClean="0"/>
              <a:t>-https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2611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delete secret </a:t>
            </a:r>
            <a:r>
              <a:rPr lang="en-US" altLang="zh-CN" dirty="0" err="1"/>
              <a:t>httpbin</a:t>
            </a:r>
            <a:r>
              <a:rPr lang="en-US" altLang="zh-CN" dirty="0"/>
              <a:t>-credential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create -n </a:t>
            </a:r>
            <a:r>
              <a:rPr lang="en-US" altLang="zh-CN" dirty="0" err="1"/>
              <a:t>istio</a:t>
            </a:r>
            <a:r>
              <a:rPr lang="en-US" altLang="zh-CN" dirty="0"/>
              <a:t>-system secret generic </a:t>
            </a:r>
            <a:r>
              <a:rPr lang="en-US" altLang="zh-CN" dirty="0" err="1"/>
              <a:t>httpbin</a:t>
            </a:r>
            <a:r>
              <a:rPr lang="en-US" altLang="zh-CN" dirty="0"/>
              <a:t>-credential </a:t>
            </a:r>
            <a:r>
              <a:rPr lang="en-US" altLang="zh-CN" dirty="0" smtClean="0"/>
              <a:t> </a:t>
            </a:r>
            <a:r>
              <a:rPr lang="en-US" altLang="zh-CN" dirty="0"/>
              <a:t>--from-file=key=</a:t>
            </a:r>
            <a:r>
              <a:rPr lang="en-US" altLang="zh-CN" dirty="0" err="1"/>
              <a:t>httpbin.example.com</a:t>
            </a:r>
            <a:r>
              <a:rPr lang="en-US" altLang="zh-CN" dirty="0"/>
              <a:t>/3_application/private/</a:t>
            </a:r>
            <a:r>
              <a:rPr lang="en-US" altLang="zh-CN" dirty="0" err="1"/>
              <a:t>httpbin.example.com.key.pem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--from-file=cert=</a:t>
            </a:r>
            <a:r>
              <a:rPr lang="en-US" altLang="zh-CN" dirty="0" err="1"/>
              <a:t>httpbin.example.com</a:t>
            </a:r>
            <a:r>
              <a:rPr lang="en-US" altLang="zh-CN" dirty="0"/>
              <a:t>/3_application/certs/</a:t>
            </a:r>
            <a:r>
              <a:rPr lang="en-US" altLang="zh-CN" dirty="0" err="1"/>
              <a:t>httpbin.example.com.cert.pem</a:t>
            </a:r>
            <a:r>
              <a:rPr lang="en-US" altLang="zh-CN" dirty="0"/>
              <a:t> </a:t>
            </a:r>
            <a:r>
              <a:rPr lang="en-US" altLang="zh-CN" dirty="0" smtClean="0"/>
              <a:t>--from-file=</a:t>
            </a:r>
            <a:r>
              <a:rPr lang="en-US" altLang="zh-CN" dirty="0" err="1" smtClean="0"/>
              <a:t>cacert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httpbin.example.com</a:t>
            </a:r>
            <a:r>
              <a:rPr lang="en-US" altLang="zh-CN" dirty="0" smtClean="0"/>
              <a:t>/2_intermediate/certs/ca-</a:t>
            </a:r>
            <a:r>
              <a:rPr lang="en-US" altLang="zh-CN" dirty="0" err="1" smtClean="0"/>
              <a:t>chain.cert.pem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gw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httpbin</a:t>
            </a:r>
            <a:r>
              <a:rPr lang="en-US" altLang="zh-CN" dirty="0" smtClean="0"/>
              <a:t>-sec-</a:t>
            </a:r>
            <a:r>
              <a:rPr lang="en-US" altLang="zh-CN" dirty="0" err="1" smtClean="0"/>
              <a:t>mut.yaml</a:t>
            </a:r>
            <a:endParaRPr lang="en-US" altLang="zh-CN" dirty="0"/>
          </a:p>
          <a:p>
            <a:r>
              <a:rPr lang="en-US" altLang="zh-CN" dirty="0"/>
              <a:t>curl -v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en-US" altLang="zh-CN" dirty="0"/>
              <a:t>resolve 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:$SECURE_INGRESS_PORT:$INGRESS_HOST </a:t>
            </a:r>
            <a:r>
              <a:rPr lang="en-US" altLang="zh-CN" dirty="0" smtClean="0"/>
              <a:t> </a:t>
            </a:r>
            <a:r>
              <a:rPr lang="en-US" altLang="zh-CN" dirty="0"/>
              <a:t>--</a:t>
            </a:r>
            <a:r>
              <a:rPr lang="en-US" altLang="zh-CN" dirty="0" err="1"/>
              <a:t>cacert</a:t>
            </a:r>
            <a:r>
              <a:rPr lang="en-US" altLang="zh-CN" dirty="0"/>
              <a:t> </a:t>
            </a:r>
            <a:r>
              <a:rPr lang="en-US" altLang="zh-CN" dirty="0" err="1" smtClean="0"/>
              <a:t>httpbin.example.com</a:t>
            </a:r>
            <a:r>
              <a:rPr lang="en-US" altLang="zh-CN" dirty="0" smtClean="0"/>
              <a:t>/2_intermediate/certs/ca-</a:t>
            </a:r>
            <a:r>
              <a:rPr lang="en-US" altLang="zh-CN" dirty="0" err="1" smtClean="0"/>
              <a:t>chain.cert.pem</a:t>
            </a:r>
            <a:r>
              <a:rPr lang="zh-CN" altLang="en-US" dirty="0"/>
              <a:t>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:$SECURE_INGRESS_PORT/status/418</a:t>
            </a:r>
            <a:endParaRPr lang="en-US" altLang="zh-CN" dirty="0"/>
          </a:p>
          <a:p>
            <a:r>
              <a:rPr lang="en-US" altLang="zh-CN" dirty="0"/>
              <a:t>curl -v -</a:t>
            </a:r>
            <a:r>
              <a:rPr lang="en-US" altLang="zh-CN" dirty="0" err="1"/>
              <a:t>HHost:httpbin.example.com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--resolve </a:t>
            </a:r>
            <a:r>
              <a:rPr lang="en-US" altLang="zh-CN" dirty="0" err="1"/>
              <a:t>httpbin.example.com</a:t>
            </a:r>
            <a:r>
              <a:rPr lang="en-US" altLang="zh-CN" dirty="0"/>
              <a:t>:$SECURE_INGRESS_PORT:$INGRESS_HOST </a:t>
            </a:r>
            <a:r>
              <a:rPr lang="en-US" altLang="zh-CN" dirty="0" smtClean="0"/>
              <a:t> </a:t>
            </a:r>
            <a:r>
              <a:rPr lang="en-US" altLang="zh-CN" dirty="0"/>
              <a:t>--</a:t>
            </a:r>
            <a:r>
              <a:rPr lang="en-US" altLang="zh-CN" dirty="0" err="1"/>
              <a:t>cacert</a:t>
            </a:r>
            <a:r>
              <a:rPr lang="en-US" altLang="zh-CN" dirty="0"/>
              <a:t> </a:t>
            </a:r>
            <a:r>
              <a:rPr lang="en-US" altLang="zh-CN" dirty="0" err="1"/>
              <a:t>httpbin.example.com</a:t>
            </a:r>
            <a:r>
              <a:rPr lang="en-US" altLang="zh-CN" dirty="0"/>
              <a:t>/2_intermediate/certs/ca-</a:t>
            </a:r>
            <a:r>
              <a:rPr lang="en-US" altLang="zh-CN" dirty="0" err="1"/>
              <a:t>chain.cert.pem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--cert </a:t>
            </a:r>
            <a:r>
              <a:rPr lang="en-US" altLang="zh-CN" dirty="0" err="1"/>
              <a:t>httpbin.example.com</a:t>
            </a:r>
            <a:r>
              <a:rPr lang="en-US" altLang="zh-CN" dirty="0"/>
              <a:t>/4_client/certs/</a:t>
            </a:r>
            <a:r>
              <a:rPr lang="en-US" altLang="zh-CN" dirty="0" err="1"/>
              <a:t>httpbin.example.com.cert.pem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/>
              <a:t>--key </a:t>
            </a:r>
            <a:r>
              <a:rPr lang="en-US" altLang="zh-CN" dirty="0" err="1" smtClean="0"/>
              <a:t>httpbin.example.com</a:t>
            </a:r>
            <a:r>
              <a:rPr lang="en-US" altLang="zh-CN" dirty="0" smtClean="0"/>
              <a:t>/4_client/private/</a:t>
            </a:r>
            <a:r>
              <a:rPr lang="en-US" altLang="zh-CN" dirty="0" err="1" smtClean="0"/>
              <a:t>httpbin.example.com.key.pem</a:t>
            </a:r>
            <a:r>
              <a:rPr lang="zh-CN" altLang="en-US" dirty="0"/>
              <a:t> </a:t>
            </a:r>
            <a:r>
              <a:rPr lang="en-US" altLang="zh-CN" dirty="0" smtClean="0"/>
              <a:t>https</a:t>
            </a:r>
            <a:r>
              <a:rPr lang="en-US" altLang="zh-CN" dirty="0"/>
              <a:t>://</a:t>
            </a:r>
            <a:r>
              <a:rPr lang="en-US" altLang="zh-CN" dirty="0" err="1"/>
              <a:t>httpbin.example.com</a:t>
            </a:r>
            <a:r>
              <a:rPr lang="en-US" altLang="zh-CN" dirty="0"/>
              <a:t>:$</a:t>
            </a:r>
            <a:r>
              <a:rPr lang="en-US" altLang="zh-CN" dirty="0" smtClean="0"/>
              <a:t>SECURE_INGRESS_PORT/status/418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7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控制流出</a:t>
            </a:r>
            <a:r>
              <a:rPr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2"/>
              </a:rPr>
              <a:t>samples/sleep/sleep.yaml</a:t>
            </a:r>
            <a:endParaRPr lang="en-US" altLang="zh-CN" dirty="0"/>
          </a:p>
          <a:p>
            <a:r>
              <a:rPr lang="en-US" altLang="zh-CN" dirty="0"/>
              <a:t>export SOURCE_POD=$(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en-US" altLang="zh-CN" dirty="0" err="1"/>
              <a:t>istio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-o </a:t>
            </a:r>
            <a:r>
              <a:rPr lang="en-US" altLang="zh-CN" dirty="0" err="1"/>
              <a:t>yaml</a:t>
            </a:r>
            <a:r>
              <a:rPr lang="en-US" altLang="zh-CN" dirty="0"/>
              <a:t> | grep -o "mode: ALLOW_ANY"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-I https://</a:t>
            </a:r>
            <a:r>
              <a:rPr lang="en-US" altLang="zh-CN" dirty="0" err="1"/>
              <a:t>www.google.com</a:t>
            </a:r>
            <a:r>
              <a:rPr lang="en-US" altLang="zh-CN" dirty="0"/>
              <a:t> | grep "HTTP/"; </a:t>
            </a:r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-I https://</a:t>
            </a:r>
            <a:r>
              <a:rPr lang="en-US" altLang="zh-CN" dirty="0" err="1"/>
              <a:t>edition.cnn.com</a:t>
            </a:r>
            <a:r>
              <a:rPr lang="en-US" altLang="zh-CN" dirty="0"/>
              <a:t> | grep "HTTP/"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configmap</a:t>
            </a:r>
            <a:r>
              <a:rPr lang="en-US" altLang="zh-CN" dirty="0"/>
              <a:t> </a:t>
            </a:r>
            <a:r>
              <a:rPr lang="en-US" altLang="zh-CN" dirty="0" err="1"/>
              <a:t>istio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-o </a:t>
            </a:r>
            <a:r>
              <a:rPr lang="en-US" altLang="zh-CN" dirty="0" err="1"/>
              <a:t>yaml</a:t>
            </a:r>
            <a:r>
              <a:rPr lang="en-US" altLang="zh-CN" dirty="0"/>
              <a:t> | </a:t>
            </a:r>
            <a:r>
              <a:rPr lang="en-US" altLang="zh-CN" dirty="0" err="1"/>
              <a:t>sed</a:t>
            </a:r>
            <a:r>
              <a:rPr lang="en-US" altLang="zh-CN" dirty="0"/>
              <a:t> 's/mode: ALLOW_ANY/mode: REGISTRY_ONLY/g' | </a:t>
            </a:r>
            <a:r>
              <a:rPr lang="en-US" altLang="zh-CN" dirty="0" err="1"/>
              <a:t>kubectl</a:t>
            </a:r>
            <a:r>
              <a:rPr lang="en-US" altLang="zh-CN" dirty="0"/>
              <a:t> replace -n </a:t>
            </a:r>
            <a:r>
              <a:rPr lang="en-US" altLang="zh-CN" dirty="0" err="1"/>
              <a:t>istio</a:t>
            </a:r>
            <a:r>
              <a:rPr lang="en-US" altLang="zh-CN" dirty="0"/>
              <a:t>-system -f -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-I https://</a:t>
            </a:r>
            <a:r>
              <a:rPr lang="en-US" altLang="zh-CN" dirty="0" err="1"/>
              <a:t>www.google.com</a:t>
            </a:r>
            <a:r>
              <a:rPr lang="en-US" altLang="zh-CN" dirty="0"/>
              <a:t> | grep "HTTP/"; </a:t>
            </a:r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-I https://</a:t>
            </a:r>
            <a:r>
              <a:rPr lang="en-US" altLang="zh-CN" dirty="0" err="1"/>
              <a:t>edition.cnn.com</a:t>
            </a:r>
            <a:r>
              <a:rPr lang="en-US" altLang="zh-CN" dirty="0"/>
              <a:t> | grep "HTTP</a:t>
            </a:r>
            <a:r>
              <a:rPr lang="en-US" altLang="zh-CN" dirty="0" smtClean="0"/>
              <a:t>/"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257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控制流出</a:t>
            </a:r>
            <a:r>
              <a:rPr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</a:t>
            </a:r>
            <a:r>
              <a:rPr lang="en-US" altLang="zh-CN" dirty="0" smtClean="0"/>
              <a:t>-f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se-</a:t>
            </a:r>
            <a:r>
              <a:rPr lang="en-US" altLang="zh-CN" dirty="0" err="1" smtClean="0"/>
              <a:t>httpbin.yaml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</a:t>
            </a:r>
            <a:r>
              <a:rPr lang="en-US" altLang="zh-CN" u="sng" dirty="0">
                <a:hlinkClick r:id="rId2"/>
              </a:rPr>
              <a:t>http://httpbin.org/headers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$SOURCE_POD -c </a:t>
            </a:r>
            <a:r>
              <a:rPr lang="en-US" altLang="zh-CN" dirty="0" err="1"/>
              <a:t>istio</a:t>
            </a:r>
            <a:r>
              <a:rPr lang="en-US" altLang="zh-CN" dirty="0"/>
              <a:t>-proxy | tail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logs -l </a:t>
            </a:r>
            <a:r>
              <a:rPr lang="en-US" altLang="zh-CN" dirty="0" err="1"/>
              <a:t>istio</a:t>
            </a:r>
            <a:r>
              <a:rPr lang="en-US" altLang="zh-CN" dirty="0"/>
              <a:t>-mixer-type=telemetry -c mixer | grep '</a:t>
            </a:r>
            <a:r>
              <a:rPr lang="en-US" altLang="zh-CN" dirty="0" err="1"/>
              <a:t>httpbin.org</a:t>
            </a:r>
            <a:r>
              <a:rPr lang="en-US" altLang="zh-CN" dirty="0"/>
              <a:t>'</a:t>
            </a:r>
          </a:p>
          <a:p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</a:t>
            </a:r>
            <a:r>
              <a:rPr lang="zh-CN" altLang="en-US" dirty="0"/>
              <a:t> </a:t>
            </a:r>
            <a:r>
              <a:rPr lang="en-US" altLang="zh-CN" dirty="0" smtClean="0"/>
              <a:t>se-</a:t>
            </a:r>
            <a:r>
              <a:rPr lang="en-US" altLang="zh-CN" dirty="0" err="1" smtClean="0"/>
              <a:t>baidu.yaml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$SOURCE_POD -c sleep -- curl -I https://</a:t>
            </a:r>
            <a:r>
              <a:rPr lang="en-US" altLang="zh-CN" dirty="0" err="1"/>
              <a:t>www.baidu.com</a:t>
            </a:r>
            <a:r>
              <a:rPr lang="en-US" altLang="zh-CN" dirty="0"/>
              <a:t> | grep "HTTP/"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$SOURCE_POD -c </a:t>
            </a:r>
            <a:r>
              <a:rPr lang="en-US" altLang="zh-CN" dirty="0" err="1"/>
              <a:t>istio</a:t>
            </a:r>
            <a:r>
              <a:rPr lang="en-US" altLang="zh-CN" dirty="0"/>
              <a:t>-proxy | tail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logs -l </a:t>
            </a:r>
            <a:r>
              <a:rPr lang="en-US" altLang="zh-CN" dirty="0" err="1"/>
              <a:t>istio</a:t>
            </a:r>
            <a:r>
              <a:rPr lang="en-US" altLang="zh-CN" dirty="0"/>
              <a:t>-mixer-type=telemetry -c mixer | grep '</a:t>
            </a:r>
            <a:r>
              <a:rPr lang="en-US" altLang="zh-CN" dirty="0" err="1"/>
              <a:t>www.baidu.com</a:t>
            </a:r>
            <a:r>
              <a:rPr lang="en-US" altLang="zh-CN" dirty="0" smtClean="0"/>
              <a:t>'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082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控制流出</a:t>
            </a:r>
            <a:r>
              <a:rPr lang="zh-CN" altLang="en-US" dirty="0" smtClean="0"/>
              <a:t>流量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exec -it $SOURCE_POD -c sleep 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time curl -o /dev/null -s -w "%{</a:t>
            </a:r>
            <a:r>
              <a:rPr lang="en-US" altLang="zh-CN" dirty="0" err="1"/>
              <a:t>http_code</a:t>
            </a:r>
            <a:r>
              <a:rPr lang="en-US" altLang="zh-CN" dirty="0"/>
              <a:t>}\n" </a:t>
            </a:r>
            <a:r>
              <a:rPr lang="en-US" altLang="zh-CN" u="sng" dirty="0">
                <a:hlinkClick r:id="rId2"/>
              </a:rPr>
              <a:t>http://httpbin.org/delay/5</a:t>
            </a:r>
            <a:endParaRPr lang="en-US" altLang="zh-CN" dirty="0"/>
          </a:p>
          <a:p>
            <a:r>
              <a:rPr lang="en-US" altLang="zh-CN" dirty="0"/>
              <a:t>e</a:t>
            </a:r>
            <a:r>
              <a:rPr lang="en-US" altLang="zh-CN" dirty="0" smtClean="0"/>
              <a:t>xit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</a:t>
            </a:r>
            <a:r>
              <a:rPr lang="zh-CN" altLang="en-US" dirty="0"/>
              <a:t>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httpbin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ext.yaml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$SOURCE_POD -c sleep </a:t>
            </a:r>
            <a:r>
              <a:rPr lang="en-US" altLang="zh-CN" dirty="0" err="1"/>
              <a:t>sh</a:t>
            </a:r>
            <a:endParaRPr lang="en-US" altLang="zh-CN" dirty="0"/>
          </a:p>
          <a:p>
            <a:r>
              <a:rPr lang="en-US" altLang="zh-CN" dirty="0"/>
              <a:t>time curl -o /dev/null -s -w "%{</a:t>
            </a:r>
            <a:r>
              <a:rPr lang="en-US" altLang="zh-CN" dirty="0" err="1"/>
              <a:t>http_code</a:t>
            </a:r>
            <a:r>
              <a:rPr lang="en-US" altLang="zh-CN" dirty="0"/>
              <a:t>}\n" </a:t>
            </a:r>
            <a:r>
              <a:rPr lang="en-US" altLang="zh-CN" u="sng" dirty="0">
                <a:hlinkClick r:id="rId2"/>
              </a:rPr>
              <a:t>http://httpbin.org/delay/5</a:t>
            </a:r>
            <a:endParaRPr lang="en-US" altLang="zh-CN" dirty="0"/>
          </a:p>
          <a:p>
            <a:r>
              <a:rPr lang="en-US" altLang="zh-CN" dirty="0"/>
              <a:t>exit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062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熔断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dr-httpbin.yaml</a:t>
            </a:r>
            <a:endParaRPr lang="en-US" altLang="zh-CN" dirty="0" smtClean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</a:t>
            </a:r>
            <a:r>
              <a:rPr lang="en-US" altLang="zh-CN" dirty="0">
                <a:hlinkClick r:id="rId3"/>
              </a:rPr>
              <a:t>samples/httpbin/sample-client/fortio-deploy.yaml</a:t>
            </a:r>
            <a:endParaRPr lang="en-US" altLang="zh-CN" dirty="0"/>
          </a:p>
          <a:p>
            <a:r>
              <a:rPr lang="en-US" altLang="zh-CN" dirty="0"/>
              <a:t>FORTIO_POD=$(</a:t>
            </a:r>
            <a:r>
              <a:rPr lang="en-US" altLang="zh-CN" dirty="0" err="1"/>
              <a:t>kubectl</a:t>
            </a:r>
            <a:r>
              <a:rPr lang="en-US" altLang="zh-CN" dirty="0"/>
              <a:t> get pod | grep </a:t>
            </a:r>
            <a:r>
              <a:rPr lang="en-US" altLang="zh-CN" dirty="0" err="1"/>
              <a:t>fortio</a:t>
            </a:r>
            <a:r>
              <a:rPr lang="en-US" altLang="zh-CN" dirty="0"/>
              <a:t> | </a:t>
            </a:r>
            <a:r>
              <a:rPr lang="en-US" altLang="zh-CN" dirty="0" err="1"/>
              <a:t>awk</a:t>
            </a:r>
            <a:r>
              <a:rPr lang="en-US" altLang="zh-CN" dirty="0"/>
              <a:t> '{ print $1 }')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$FORTIO_POD -c </a:t>
            </a:r>
            <a:r>
              <a:rPr lang="en-US" altLang="zh-CN" dirty="0" err="1"/>
              <a:t>fortio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fortio</a:t>
            </a:r>
            <a:r>
              <a:rPr lang="en-US" altLang="zh-CN" dirty="0"/>
              <a:t> -- load -curl </a:t>
            </a:r>
            <a:r>
              <a:rPr lang="en-US" altLang="zh-CN" u="sng" dirty="0">
                <a:hlinkClick r:id="rId4"/>
              </a:rPr>
              <a:t>http://httpbin:8000/get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$FORTIO_POD -c </a:t>
            </a:r>
            <a:r>
              <a:rPr lang="en-US" altLang="zh-CN" dirty="0" err="1"/>
              <a:t>fortio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fortio</a:t>
            </a:r>
            <a:r>
              <a:rPr lang="en-US" altLang="zh-CN" dirty="0"/>
              <a:t> -- load -c 2 -</a:t>
            </a:r>
            <a:r>
              <a:rPr lang="en-US" altLang="zh-CN" dirty="0" err="1"/>
              <a:t>qps</a:t>
            </a:r>
            <a:r>
              <a:rPr lang="en-US" altLang="zh-CN" dirty="0"/>
              <a:t> 0 -n 20 -</a:t>
            </a:r>
            <a:r>
              <a:rPr lang="en-US" altLang="zh-CN" dirty="0" err="1"/>
              <a:t>loglevel</a:t>
            </a:r>
            <a:r>
              <a:rPr lang="en-US" altLang="zh-CN" dirty="0"/>
              <a:t> Warning http://httpbin:8000/get 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$FORTIO_POD -c </a:t>
            </a:r>
            <a:r>
              <a:rPr lang="en-US" altLang="zh-CN" dirty="0" err="1"/>
              <a:t>fortio</a:t>
            </a:r>
            <a:r>
              <a:rPr lang="en-US" altLang="zh-CN" dirty="0"/>
              <a:t> 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fortio</a:t>
            </a:r>
            <a:r>
              <a:rPr lang="en-US" altLang="zh-CN" dirty="0"/>
              <a:t> -- load -c 3 -</a:t>
            </a:r>
            <a:r>
              <a:rPr lang="en-US" altLang="zh-CN" dirty="0" err="1"/>
              <a:t>qps</a:t>
            </a:r>
            <a:r>
              <a:rPr lang="en-US" altLang="zh-CN" dirty="0"/>
              <a:t> 0 -n 30 -</a:t>
            </a:r>
            <a:r>
              <a:rPr lang="en-US" altLang="zh-CN" dirty="0" err="1"/>
              <a:t>loglevel</a:t>
            </a:r>
            <a:r>
              <a:rPr lang="en-US" altLang="zh-CN" dirty="0"/>
              <a:t> Warning </a:t>
            </a:r>
            <a:r>
              <a:rPr lang="en-US" altLang="zh-CN" u="sng" dirty="0">
                <a:hlinkClick r:id="rId4"/>
              </a:rPr>
              <a:t>http://httpbin:8000/get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$FORTIO_POD -c </a:t>
            </a:r>
            <a:r>
              <a:rPr lang="en-US" altLang="zh-CN" dirty="0" err="1"/>
              <a:t>istio</a:t>
            </a:r>
            <a:r>
              <a:rPr lang="en-US" altLang="zh-CN" dirty="0"/>
              <a:t>-proxy -- </a:t>
            </a:r>
            <a:r>
              <a:rPr lang="en-US" altLang="zh-CN" dirty="0" err="1"/>
              <a:t>sh</a:t>
            </a:r>
            <a:r>
              <a:rPr lang="en-US" altLang="zh-CN" dirty="0"/>
              <a:t> -c 'curl localhost:15000/stats' | grep </a:t>
            </a:r>
            <a:r>
              <a:rPr lang="en-US" altLang="zh-CN" dirty="0" err="1"/>
              <a:t>httpbin</a:t>
            </a:r>
            <a:r>
              <a:rPr lang="en-US" altLang="zh-CN" dirty="0"/>
              <a:t> | grep pending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184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dp-httpbin-v1.yaml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dp-httpbin-v2.yaml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svc-</a:t>
            </a:r>
            <a:r>
              <a:rPr lang="en-US" altLang="zh-CN" dirty="0" err="1"/>
              <a:t>httpbin</a:t>
            </a:r>
            <a:r>
              <a:rPr lang="en-US" altLang="zh-CN" dirty="0" err="1" smtClean="0"/>
              <a:t>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 smtClean="0"/>
              <a:t>vs+dr-httpbin.yaml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export SLEEP_POD=$(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app=sleep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$SLEEP_POD -c sleep -- </a:t>
            </a:r>
            <a:r>
              <a:rPr lang="en-US" altLang="zh-CN" dirty="0" err="1"/>
              <a:t>sh</a:t>
            </a:r>
            <a:r>
              <a:rPr lang="en-US" altLang="zh-CN" dirty="0"/>
              <a:t> -c 'curl http://httpbin:8000/headers' | python -m </a:t>
            </a:r>
            <a:r>
              <a:rPr lang="en-US" altLang="zh-CN" dirty="0" err="1" smtClean="0"/>
              <a:t>json.tool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6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49" y="2222287"/>
            <a:ext cx="110109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3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镜像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export </a:t>
            </a:r>
            <a:r>
              <a:rPr lang="en-US" altLang="zh-CN" dirty="0"/>
              <a:t>V1_POD=$(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</a:t>
            </a:r>
            <a:r>
              <a:rPr lang="en-US" altLang="zh-CN" dirty="0" err="1"/>
              <a:t>httpbin,version</a:t>
            </a:r>
            <a:r>
              <a:rPr lang="en-US" altLang="zh-CN" dirty="0"/>
              <a:t>=v1 -o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$V1_POD -c </a:t>
            </a:r>
            <a:r>
              <a:rPr lang="en-US" altLang="zh-CN" dirty="0" err="1"/>
              <a:t>httpbin</a:t>
            </a:r>
            <a:endParaRPr lang="en-US" altLang="zh-CN" dirty="0"/>
          </a:p>
          <a:p>
            <a:r>
              <a:rPr lang="en-US" altLang="zh-CN" dirty="0"/>
              <a:t>export V2_POD=$(</a:t>
            </a:r>
            <a:r>
              <a:rPr lang="en-US" altLang="zh-CN" dirty="0" err="1"/>
              <a:t>kubectl</a:t>
            </a:r>
            <a:r>
              <a:rPr lang="en-US" altLang="zh-CN" dirty="0"/>
              <a:t> get pod -l app=</a:t>
            </a:r>
            <a:r>
              <a:rPr lang="en-US" altLang="zh-CN" dirty="0" err="1"/>
              <a:t>httpbin,version</a:t>
            </a:r>
            <a:r>
              <a:rPr lang="en-US" altLang="zh-CN" dirty="0"/>
              <a:t>=v2 -o </a:t>
            </a:r>
            <a:r>
              <a:rPr lang="en-US" altLang="zh-CN" dirty="0" err="1"/>
              <a:t>jsonpath</a:t>
            </a:r>
            <a:r>
              <a:rPr lang="en-US" altLang="zh-CN" dirty="0"/>
              <a:t>={.items..</a:t>
            </a:r>
            <a:r>
              <a:rPr lang="en-US" altLang="zh-CN" dirty="0" err="1"/>
              <a:t>metadata.name</a:t>
            </a:r>
            <a:r>
              <a:rPr lang="en-US" altLang="zh-CN" dirty="0"/>
              <a:t>})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$V2_POD -c </a:t>
            </a:r>
            <a:r>
              <a:rPr lang="en-US" altLang="zh-CN" dirty="0" err="1"/>
              <a:t>httpbin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httpbin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mirror.yaml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exec -it $SLEEP_POD -c sleep -- </a:t>
            </a:r>
            <a:r>
              <a:rPr lang="en-US" altLang="zh-CN" dirty="0" err="1"/>
              <a:t>sh</a:t>
            </a:r>
            <a:r>
              <a:rPr lang="en-US" altLang="zh-CN" dirty="0"/>
              <a:t> -c 'curl http://httpbin:8000/headers' | python -m </a:t>
            </a:r>
            <a:r>
              <a:rPr lang="en-US" altLang="zh-CN" dirty="0" err="1"/>
              <a:t>json.tool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$V1_POD -c </a:t>
            </a:r>
            <a:r>
              <a:rPr lang="en-US" altLang="zh-CN" dirty="0" err="1"/>
              <a:t>httpbin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logs -f $V2_POD -c </a:t>
            </a:r>
            <a:r>
              <a:rPr lang="en-US" altLang="zh-CN" dirty="0" err="1" smtClean="0"/>
              <a:t>httpbin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77440"/>
            <a:ext cx="10909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80" y="116847"/>
            <a:ext cx="9367520" cy="630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1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5283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VirtualService</a:t>
            </a:r>
            <a:r>
              <a:rPr lang="zh-CN" altLang="en-US" dirty="0"/>
              <a:t>：配置到目标服务的路由规则及超时重试、错误注入等</a:t>
            </a:r>
          </a:p>
          <a:p>
            <a:r>
              <a:rPr lang="en-US" altLang="zh-CN" dirty="0" err="1"/>
              <a:t>DestinationRule</a:t>
            </a:r>
            <a:r>
              <a:rPr lang="zh-CN" altLang="en-US" dirty="0"/>
              <a:t>：为</a:t>
            </a:r>
            <a:r>
              <a:rPr lang="en-US" altLang="zh-CN" dirty="0" err="1"/>
              <a:t>VirtualService</a:t>
            </a:r>
            <a:r>
              <a:rPr lang="zh-CN" altLang="en-US" dirty="0"/>
              <a:t>配置策略集，比如</a:t>
            </a:r>
            <a:r>
              <a:rPr lang="en-US" altLang="zh-CN" dirty="0"/>
              <a:t>subset</a:t>
            </a:r>
            <a:r>
              <a:rPr lang="zh-CN" altLang="en-US" dirty="0"/>
              <a:t>（服务的各版本）的定义及它们的负载均衡策略，断路策略。也可以定义服务的负载均衡和断路策略，此时不需要定义</a:t>
            </a:r>
            <a:r>
              <a:rPr lang="en-US" altLang="zh-CN" dirty="0" err="1"/>
              <a:t>virtualService</a:t>
            </a:r>
            <a:r>
              <a:rPr lang="zh-CN" altLang="en-US" dirty="0"/>
              <a:t>路由规则，也会生效。</a:t>
            </a:r>
          </a:p>
          <a:p>
            <a:r>
              <a:rPr lang="en-US" altLang="zh-CN" dirty="0" err="1"/>
              <a:t>ServiceEntry</a:t>
            </a:r>
            <a:r>
              <a:rPr lang="zh-CN" altLang="en-US" dirty="0"/>
              <a:t>：出口流量管理，可以配合</a:t>
            </a:r>
            <a:r>
              <a:rPr lang="en-US" altLang="zh-CN" dirty="0" err="1"/>
              <a:t>virtualService</a:t>
            </a:r>
            <a:r>
              <a:rPr lang="zh-CN" altLang="en-US" dirty="0"/>
              <a:t>设置路由超时等</a:t>
            </a:r>
          </a:p>
          <a:p>
            <a:r>
              <a:rPr lang="en-US" altLang="zh-CN" dirty="0"/>
              <a:t>Gateway</a:t>
            </a:r>
            <a:r>
              <a:rPr lang="zh-CN" altLang="en-US" dirty="0"/>
              <a:t>：入口流量管理，可以配合</a:t>
            </a:r>
            <a:r>
              <a:rPr lang="en-US" altLang="zh-CN" dirty="0" err="1"/>
              <a:t>virtaulService</a:t>
            </a:r>
            <a:r>
              <a:rPr lang="zh-CN" altLang="en-US" dirty="0"/>
              <a:t>设置路由规则等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7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请求</a:t>
            </a:r>
            <a:r>
              <a:rPr lang="zh-CN" altLang="en-US" dirty="0" smtClean="0"/>
              <a:t>路由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/networking/virtual-service-all-v1.yaml</a:t>
            </a:r>
          </a:p>
          <a:p>
            <a:r>
              <a:rPr lang="en-US" altLang="zh-CN" dirty="0" err="1"/>
              <a:t>kubectl</a:t>
            </a:r>
            <a:r>
              <a:rPr lang="en-US" altLang="zh-CN" dirty="0"/>
              <a:t> get </a:t>
            </a:r>
            <a:r>
              <a:rPr lang="en-US" altLang="zh-CN" dirty="0" err="1"/>
              <a:t>virtualservices</a:t>
            </a:r>
            <a:r>
              <a:rPr lang="en-US" altLang="zh-CN" dirty="0"/>
              <a:t> -o </a:t>
            </a:r>
            <a:r>
              <a:rPr lang="en-US" altLang="zh-CN" dirty="0" err="1"/>
              <a:t>yaml</a:t>
            </a:r>
            <a:endParaRPr lang="en-US" altLang="zh-CN" dirty="0"/>
          </a:p>
          <a:p>
            <a:r>
              <a:rPr lang="zh-CN" altLang="en-US" dirty="0"/>
              <a:t>反复刷新 </a:t>
            </a:r>
            <a:r>
              <a:rPr lang="en-US" altLang="zh-CN" dirty="0">
                <a:hlinkClick r:id="rId3"/>
              </a:rPr>
              <a:t>http://10.233.172.8:31380/productpage</a:t>
            </a:r>
            <a:endParaRPr lang="en-US" altLang="zh-CN" dirty="0"/>
          </a:p>
          <a:p>
            <a:endParaRPr kumimoji="1"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bookinfo</a:t>
            </a:r>
            <a:r>
              <a:rPr lang="en-US" altLang="zh-CN" dirty="0"/>
              <a:t>/networking/virtual-service-reviews-test-v2.yaml</a:t>
            </a:r>
          </a:p>
          <a:p>
            <a:r>
              <a:rPr lang="zh-CN" altLang="en-US" dirty="0"/>
              <a:t>用</a:t>
            </a:r>
            <a:r>
              <a:rPr lang="en-US" altLang="zh-CN" dirty="0" err="1"/>
              <a:t>jason</a:t>
            </a:r>
            <a:r>
              <a:rPr lang="zh-CN" altLang="en-US" dirty="0"/>
              <a:t>登录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10.233.172.8:31380/productpage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18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故障</a:t>
            </a:r>
            <a:r>
              <a:rPr lang="zh-CN" altLang="en-US" dirty="0" smtClean="0"/>
              <a:t>注入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>
                <a:hlinkClick r:id="rId3"/>
              </a:rPr>
              <a:t>samples/bookinfo/networking/virtual-service-ratings-test-delay.yaml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kubectl</a:t>
            </a:r>
            <a:r>
              <a:rPr lang="en-US" altLang="zh-CN" dirty="0" smtClean="0"/>
              <a:t> </a:t>
            </a:r>
            <a:r>
              <a:rPr lang="en-US" altLang="zh-CN" dirty="0"/>
              <a:t>apply -f </a:t>
            </a:r>
            <a:r>
              <a:rPr lang="en-US" altLang="zh-CN" dirty="0">
                <a:hlinkClick r:id="rId4"/>
              </a:rPr>
              <a:t>samples/bookinfo/networking/virtual-service-ratings-test-abort.yaml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70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流量切换</a:t>
            </a:r>
            <a:r>
              <a:rPr lang="en-US" altLang="zh-CN" dirty="0" smtClean="0"/>
              <a:t>-TCP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samples/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-echo/</a:t>
            </a:r>
            <a:r>
              <a:rPr lang="en-US" altLang="zh-CN" dirty="0" err="1" smtClean="0"/>
              <a:t>tcp</a:t>
            </a:r>
            <a:r>
              <a:rPr lang="en-US" altLang="zh-CN" dirty="0" smtClean="0"/>
              <a:t>-echo-</a:t>
            </a:r>
            <a:r>
              <a:rPr lang="en-US" altLang="zh-CN" dirty="0" err="1" smtClean="0"/>
              <a:t>services.yaml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samples/</a:t>
            </a:r>
            <a:r>
              <a:rPr lang="en-US" altLang="zh-CN" dirty="0" err="1"/>
              <a:t>tcp</a:t>
            </a:r>
            <a:r>
              <a:rPr lang="en-US" altLang="zh-CN" dirty="0"/>
              <a:t>-echo/tcp-echo-all-v1.yaml</a:t>
            </a:r>
          </a:p>
          <a:p>
            <a:r>
              <a:rPr lang="en-US" altLang="zh-CN" dirty="0"/>
              <a:t>export INGRESS_PORT=$(</a:t>
            </a:r>
            <a:r>
              <a:rPr lang="en-US" altLang="zh-CN" dirty="0" err="1"/>
              <a:t>kubectl</a:t>
            </a:r>
            <a:r>
              <a:rPr lang="en-US" altLang="zh-CN" dirty="0"/>
              <a:t> -n </a:t>
            </a:r>
            <a:r>
              <a:rPr lang="en-US" altLang="zh-CN" dirty="0" err="1"/>
              <a:t>istio</a:t>
            </a:r>
            <a:r>
              <a:rPr lang="en-US" altLang="zh-CN" dirty="0"/>
              <a:t>-system get service </a:t>
            </a:r>
            <a:r>
              <a:rPr lang="en-US" altLang="zh-CN" dirty="0" err="1"/>
              <a:t>istio-ingressgateway</a:t>
            </a:r>
            <a:r>
              <a:rPr lang="en-US" altLang="zh-CN" dirty="0"/>
              <a:t> -o </a:t>
            </a:r>
            <a:r>
              <a:rPr lang="en-US" altLang="zh-CN" dirty="0" err="1"/>
              <a:t>jsonpath</a:t>
            </a:r>
            <a:r>
              <a:rPr lang="en-US" altLang="zh-CN" dirty="0"/>
              <a:t>='{.</a:t>
            </a:r>
            <a:r>
              <a:rPr lang="en-US" altLang="zh-CN" dirty="0" err="1"/>
              <a:t>spec.ports</a:t>
            </a:r>
            <a:r>
              <a:rPr lang="en-US" altLang="zh-CN" dirty="0"/>
              <a:t>[?(@.name=="</a:t>
            </a:r>
            <a:r>
              <a:rPr lang="en-US" altLang="zh-CN" dirty="0" err="1"/>
              <a:t>tcp</a:t>
            </a:r>
            <a:r>
              <a:rPr lang="en-US" altLang="zh-CN" dirty="0"/>
              <a:t>")].port}')</a:t>
            </a:r>
          </a:p>
          <a:p>
            <a:r>
              <a:rPr lang="en-US" altLang="zh-CN" dirty="0"/>
              <a:t>echo $INGRESS_PORT</a:t>
            </a:r>
          </a:p>
          <a:p>
            <a:r>
              <a:rPr lang="en-US" altLang="zh-CN" dirty="0"/>
              <a:t>(date; sleep 1)|</a:t>
            </a:r>
            <a:r>
              <a:rPr lang="en-US" altLang="zh-CN" dirty="0" err="1"/>
              <a:t>nc</a:t>
            </a:r>
            <a:r>
              <a:rPr lang="en-US" altLang="zh-CN" dirty="0"/>
              <a:t> 10.233.172.8 </a:t>
            </a:r>
            <a:r>
              <a:rPr lang="en-US" altLang="zh-CN" dirty="0" smtClean="0"/>
              <a:t>31400</a:t>
            </a:r>
          </a:p>
          <a:p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>
                <a:hlinkClick r:id="rId3"/>
              </a:rPr>
              <a:t>samples/tcp-echo/tcp-echo-20-v2.yaml</a:t>
            </a:r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{1..10}; do (date; sleep 1)|</a:t>
            </a:r>
            <a:r>
              <a:rPr lang="en-US" altLang="zh-CN" dirty="0" err="1"/>
              <a:t>nc</a:t>
            </a:r>
            <a:r>
              <a:rPr lang="en-US" altLang="zh-CN" dirty="0"/>
              <a:t> 10.233.172.8 31400; done</a:t>
            </a: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60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超时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reviews.yaml</a:t>
            </a:r>
            <a:endParaRPr lang="en-US" altLang="zh-CN" dirty="0" smtClean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</a:t>
            </a:r>
            <a:r>
              <a:rPr lang="en-US" altLang="zh-CN" dirty="0" err="1" smtClean="0"/>
              <a:t>ratings.yaml</a:t>
            </a:r>
            <a:endParaRPr lang="en-US" altLang="zh-CN" dirty="0"/>
          </a:p>
          <a:p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smtClean="0"/>
              <a:t>vs-reviews-</a:t>
            </a:r>
            <a:r>
              <a:rPr lang="en-US" altLang="zh-CN" dirty="0" err="1" smtClean="0"/>
              <a:t>timeout.yaml</a:t>
            </a:r>
            <a:endParaRPr lang="en-US" altLang="zh-CN" dirty="0"/>
          </a:p>
          <a:p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903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1131</TotalTime>
  <Words>1227</Words>
  <Application>Microsoft Macintosh PowerPoint</Application>
  <PresentationFormat>宽屏</PresentationFormat>
  <Paragraphs>152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Century Gothic</vt:lpstr>
      <vt:lpstr>DengXian</vt:lpstr>
      <vt:lpstr>Wingdings 2</vt:lpstr>
      <vt:lpstr>宋体</vt:lpstr>
      <vt:lpstr>引用</vt:lpstr>
      <vt:lpstr>PowerPoint 演示文稿</vt:lpstr>
      <vt:lpstr>概念</vt:lpstr>
      <vt:lpstr>概念</vt:lpstr>
      <vt:lpstr>PowerPoint 演示文稿</vt:lpstr>
      <vt:lpstr>概念</vt:lpstr>
      <vt:lpstr>请求路由</vt:lpstr>
      <vt:lpstr>故障注入</vt:lpstr>
      <vt:lpstr>流量切换-TCP</vt:lpstr>
      <vt:lpstr>超时</vt:lpstr>
      <vt:lpstr>控制流入流量</vt:lpstr>
      <vt:lpstr>控制流入流量-https</vt:lpstr>
      <vt:lpstr>控制流入流量-https</vt:lpstr>
      <vt:lpstr>控制流入流量-https</vt:lpstr>
      <vt:lpstr>控制流入流量-https</vt:lpstr>
      <vt:lpstr>控制流出流量</vt:lpstr>
      <vt:lpstr>控制流出流量</vt:lpstr>
      <vt:lpstr>控制流出流量</vt:lpstr>
      <vt:lpstr>熔断</vt:lpstr>
      <vt:lpstr>镜像</vt:lpstr>
      <vt:lpstr>镜像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533</cp:revision>
  <dcterms:created xsi:type="dcterms:W3CDTF">2019-05-05T09:16:52Z</dcterms:created>
  <dcterms:modified xsi:type="dcterms:W3CDTF">2019-07-06T13:29:49Z</dcterms:modified>
</cp:coreProperties>
</file>