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/>
    <p:restoredTop sz="66112" autoAdjust="0"/>
  </p:normalViewPr>
  <p:slideViewPr>
    <p:cSldViewPr snapToGrid="0" snapToObjects="1">
      <p:cViewPr varScale="1">
        <p:scale>
          <a:sx n="84" d="100"/>
          <a:sy n="84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mixer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9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默认</a:t>
            </a:r>
            <a:r>
              <a:rPr lang="en-US" altLang="zh-CN" dirty="0" smtClean="0">
                <a:effectLst/>
              </a:rPr>
              <a:t>100%</a:t>
            </a:r>
            <a:r>
              <a:rPr lang="zh-CN" altLang="en-US" dirty="0" smtClean="0">
                <a:effectLst/>
              </a:rPr>
              <a:t>采样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0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集成了</a:t>
            </a:r>
            <a:r>
              <a:rPr kumimoji="1" lang="en-US" altLang="zh-CN" dirty="0" err="1" smtClean="0"/>
              <a:t>grafana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jaeger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68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3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listchecker</a:t>
            </a:r>
            <a:r>
              <a:rPr kumimoji="1" lang="zh-CN" altLang="en-US" dirty="0" smtClean="0"/>
              <a:t>同样可以限制某些</a:t>
            </a:r>
            <a:r>
              <a:rPr kumimoji="1" lang="en-US" altLang="zh-CN" smtClean="0"/>
              <a:t>IP</a:t>
            </a:r>
            <a:r>
              <a:rPr kumimoji="1" lang="zh-CN" altLang="en-US" smtClean="0"/>
              <a:t>的访问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7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30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47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Envoy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74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所有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上运行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pull </a:t>
            </a:r>
            <a:r>
              <a:rPr kumimoji="1" lang="en-US" altLang="zh-CN" dirty="0" err="1" smtClean="0"/>
              <a:t>fashionnew</a:t>
            </a:r>
            <a:r>
              <a:rPr kumimoji="1" lang="en-US" altLang="zh-CN" dirty="0" smtClean="0"/>
              <a:t>/fluentd-elasticsearch:v2.0.1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docker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fashionnew</a:t>
            </a:r>
            <a:r>
              <a:rPr kumimoji="1" lang="en-US" altLang="zh-CN" dirty="0" smtClean="0"/>
              <a:t>/fluentd-elasticsearch:v2.0.1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gcr.io</a:t>
            </a:r>
            <a:r>
              <a:rPr kumimoji="1" lang="en-US" altLang="zh-CN" dirty="0" smtClean="0"/>
              <a:t>/google-containers/fluentd-elasticsearch:v2.0.1</a:t>
            </a:r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49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9090/grap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ashboard/db/istio-mesh-dashboard" TargetMode="External"/><Relationship Id="rId4" Type="http://schemas.openxmlformats.org/officeDocument/2006/relationships/hyperlink" Target="http://localhost:3000/dashboard/db/istio-service-dashboard" TargetMode="External"/><Relationship Id="rId5" Type="http://schemas.openxmlformats.org/officeDocument/2006/relationships/hyperlink" Target="http://localhost:3000/dashboard/db/istio-workload-dashboar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4" Type="http://schemas.openxmlformats.org/officeDocument/2006/relationships/hyperlink" Target="https://raw.githubusercontent.com/istio/istio/release-1.2/samples/bookinfo/telemetry/log-entry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4" Type="http://schemas.openxmlformats.org/officeDocument/2006/relationships/hyperlink" Target="https://raw.githubusercontent.com/istio/istio/release-1.2/samples/bookinfo/telemetry/fluentd-istio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4" Type="http://schemas.openxmlformats.org/officeDocument/2006/relationships/hyperlink" Target="http://52.83.60.75:31779/jaeger/searc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52.83.60.75:31567/kiali/conso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.233.172.8:31380/productpa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4" Type="http://schemas.openxmlformats.org/officeDocument/2006/relationships/hyperlink" Target="https://raw.githubusercontent.com/istio/istio/release-1.2/samples/bookinfo/policy/mixer-rule-productpage-ratelimit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istio/istio/release-1.2/samples/bookinfo/policy/mixer-rule-deny-label.yaml" TargetMode="External"/><Relationship Id="rId4" Type="http://schemas.openxmlformats.org/officeDocument/2006/relationships/hyperlink" Target="http://10.233.172.8:31380/productpag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istio/istio/release-1.2/samples/bookinfo/networking/virtual-service-reviews-jason-v2-v3.ya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0.233.172.8:31380/productpag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4" Type="http://schemas.openxmlformats.org/officeDocument/2006/relationships/hyperlink" Target="http://localhost:9090/graph?g0.range_input=1h&amp;g0.expr=istio_double_request_count&amp;g0.tab=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istio/istio/release-1.2/samples/bookinfo/telemetry/metrics.ya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productpage" TargetMode="External"/><Relationship Id="rId4" Type="http://schemas.openxmlformats.org/officeDocument/2006/relationships/hyperlink" Target="http://localhost:9090/graph?g0.range_input=1h&amp;g0.expr=istio_mongo_received_bytes&amp;g0.tab=1" TargetMode="External"/><Relationship Id="rId5" Type="http://schemas.openxmlformats.org/officeDocument/2006/relationships/hyperlink" Target="https://raw.githubusercontent.com/istio/istio/release-1.2/samples/bookinfo/telemetry/tcp-metrics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smtClean="0"/>
              <a:t>策略和遥测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41" y="1052906"/>
            <a:ext cx="9522719" cy="3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指标</a:t>
            </a:r>
            <a:r>
              <a:rPr kumimoji="1" lang="en-US" altLang="zh-CN" dirty="0" smtClean="0"/>
              <a:t>-</a:t>
            </a:r>
            <a:r>
              <a:rPr lang="en-US" altLang="zh-CN" dirty="0" err="1">
                <a:solidFill>
                  <a:schemeClr val="tx1"/>
                </a:solidFill>
              </a:rPr>
              <a:t>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http://localhost:9090/graph</a:t>
            </a:r>
            <a:endParaRPr lang="en-US" altLang="zh-CN" dirty="0"/>
          </a:p>
          <a:p>
            <a:pPr lvl="1"/>
            <a:r>
              <a:rPr lang="en-US" altLang="zh-CN" dirty="0" err="1"/>
              <a:t>istio_requests_total</a:t>
            </a:r>
            <a:endParaRPr lang="en-US" altLang="zh-CN" dirty="0"/>
          </a:p>
          <a:p>
            <a:pPr lvl="1"/>
            <a:r>
              <a:rPr lang="en-US" altLang="zh-CN" dirty="0" err="1"/>
              <a:t>istio_requests_total</a:t>
            </a:r>
            <a:r>
              <a:rPr lang="en-US" altLang="zh-CN" dirty="0"/>
              <a:t>{</a:t>
            </a:r>
            <a:r>
              <a:rPr lang="en-US" altLang="zh-CN" dirty="0" err="1"/>
              <a:t>destination_service</a:t>
            </a:r>
            <a:r>
              <a:rPr lang="en-US" altLang="zh-CN" dirty="0"/>
              <a:t>="</a:t>
            </a:r>
            <a:r>
              <a:rPr lang="en-US" altLang="zh-CN" dirty="0" err="1"/>
              <a:t>productpage.default.svc.cluster.local</a:t>
            </a:r>
            <a:r>
              <a:rPr lang="en-US" altLang="zh-CN" dirty="0"/>
              <a:t>"}</a:t>
            </a:r>
            <a:endParaRPr lang="en-US" altLang="zh-CN" dirty="0"/>
          </a:p>
          <a:p>
            <a:pPr lvl="1"/>
            <a:r>
              <a:rPr lang="en-US" altLang="zh-CN" dirty="0" err="1"/>
              <a:t>istio_requests_total</a:t>
            </a:r>
            <a:r>
              <a:rPr lang="en-US" altLang="zh-CN" dirty="0"/>
              <a:t>{</a:t>
            </a:r>
            <a:r>
              <a:rPr lang="en-US" altLang="zh-CN" dirty="0" err="1"/>
              <a:t>destination_service</a:t>
            </a:r>
            <a:r>
              <a:rPr lang="en-US" altLang="zh-CN" dirty="0"/>
              <a:t>="</a:t>
            </a:r>
            <a:r>
              <a:rPr lang="en-US" altLang="zh-CN" dirty="0" err="1"/>
              <a:t>reviews.default.svc.cluster.local</a:t>
            </a:r>
            <a:r>
              <a:rPr lang="en-US" altLang="zh-CN" dirty="0"/>
              <a:t>", </a:t>
            </a:r>
            <a:r>
              <a:rPr lang="en-US" altLang="zh-CN" dirty="0" err="1"/>
              <a:t>destination_version</a:t>
            </a:r>
            <a:r>
              <a:rPr lang="en-US" altLang="zh-CN" dirty="0"/>
              <a:t>="v3"}</a:t>
            </a:r>
          </a:p>
          <a:p>
            <a:pPr lvl="1"/>
            <a:r>
              <a:rPr lang="en-US" altLang="zh-CN" dirty="0"/>
              <a:t>rate(</a:t>
            </a:r>
            <a:r>
              <a:rPr lang="en-US" altLang="zh-CN" dirty="0" err="1"/>
              <a:t>istio_requests_total</a:t>
            </a:r>
            <a:r>
              <a:rPr lang="en-US" altLang="zh-CN" dirty="0"/>
              <a:t>{</a:t>
            </a:r>
            <a:r>
              <a:rPr lang="en-US" altLang="zh-CN" dirty="0" err="1"/>
              <a:t>destination_service</a:t>
            </a:r>
            <a:r>
              <a:rPr lang="en-US" altLang="zh-CN" dirty="0"/>
              <a:t>=~"</a:t>
            </a:r>
            <a:r>
              <a:rPr lang="en-US" altLang="zh-CN" dirty="0" err="1"/>
              <a:t>productpage</a:t>
            </a:r>
            <a:r>
              <a:rPr lang="en-US" altLang="zh-CN" dirty="0"/>
              <a:t>.*", </a:t>
            </a:r>
            <a:r>
              <a:rPr lang="en-US" altLang="zh-CN" dirty="0" err="1"/>
              <a:t>response_code</a:t>
            </a:r>
            <a:r>
              <a:rPr lang="en-US" altLang="zh-CN" dirty="0"/>
              <a:t>="200"}[5m</a:t>
            </a:r>
            <a:r>
              <a:rPr lang="en-US" altLang="zh-CN" dirty="0" smtClean="0"/>
              <a:t>])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548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指标</a:t>
            </a:r>
            <a:r>
              <a:rPr kumimoji="1" lang="en-US" altLang="zh-CN" dirty="0" smtClean="0"/>
              <a:t>-</a:t>
            </a:r>
            <a:r>
              <a:rPr kumimoji="1" lang="en-US" altLang="zh-CN" dirty="0" err="1"/>
              <a:t>grafana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kubectl edit svc grafana -n istio-system 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>
                <a:hlinkClick r:id="rId3"/>
              </a:rPr>
              <a:t>kubectl get svc grafana -n istio-system</a:t>
            </a: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://localhost:3000/dashboard/db/istio-mesh-dashboard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http://localhost:3000/dashboard/db/istio-service-dashboard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http://localhost:3000/dashboard/db/istio-workload-dashboard</a:t>
            </a:r>
            <a:r>
              <a:rPr lang="en-US" altLang="zh-CN" dirty="0"/>
              <a:t>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25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/telemetry/log-</a:t>
            </a:r>
            <a:r>
              <a:rPr lang="en-US" altLang="zh-CN" dirty="0" err="1"/>
              <a:t>entry.yaml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http://10.233.172.8:31380/productpage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--tail=100 -n </a:t>
            </a:r>
            <a:r>
              <a:rPr lang="en-US" altLang="zh-CN" dirty="0" err="1"/>
              <a:t>istio</a:t>
            </a:r>
            <a:r>
              <a:rPr lang="en-US" altLang="zh-CN" dirty="0"/>
              <a:t>-system -l </a:t>
            </a:r>
            <a:r>
              <a:rPr lang="en-US" altLang="zh-CN" dirty="0" err="1"/>
              <a:t>istio</a:t>
            </a:r>
            <a:r>
              <a:rPr lang="en-US" altLang="zh-CN" dirty="0"/>
              <a:t>-mixer-type=telemetry -c mixer | grep "</a:t>
            </a:r>
            <a:r>
              <a:rPr lang="en-US" altLang="zh-CN" dirty="0" err="1"/>
              <a:t>newlog</a:t>
            </a:r>
            <a:r>
              <a:rPr lang="en-US" altLang="zh-CN" dirty="0"/>
              <a:t>" | grep -v '"</a:t>
            </a:r>
            <a:r>
              <a:rPr lang="en-US" altLang="zh-CN" dirty="0" err="1"/>
              <a:t>destination":"telemetry</a:t>
            </a:r>
            <a:r>
              <a:rPr lang="en-US" altLang="zh-CN" dirty="0"/>
              <a:t>"' | grep -v '"</a:t>
            </a:r>
            <a:r>
              <a:rPr lang="en-US" altLang="zh-CN" dirty="0" err="1"/>
              <a:t>destination":"pilot</a:t>
            </a:r>
            <a:r>
              <a:rPr lang="en-US" altLang="zh-CN" dirty="0"/>
              <a:t>"' | grep -v '"</a:t>
            </a:r>
            <a:r>
              <a:rPr lang="en-US" altLang="zh-CN" dirty="0" err="1"/>
              <a:t>destination":"policy</a:t>
            </a:r>
            <a:r>
              <a:rPr lang="en-US" altLang="zh-CN" dirty="0"/>
              <a:t>"' | grep -v '"</a:t>
            </a:r>
            <a:r>
              <a:rPr lang="en-US" altLang="zh-CN" dirty="0" err="1"/>
              <a:t>destination":"unknown</a:t>
            </a:r>
            <a:r>
              <a:rPr lang="en-US" altLang="zh-CN" dirty="0" smtClean="0"/>
              <a:t>"’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4"/>
              </a:rPr>
              <a:t>samples/bookinfo/telemetry/log-entry.yaml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samples/sleep/</a:t>
            </a:r>
            <a:r>
              <a:rPr lang="en-US" altLang="zh-CN" dirty="0" err="1"/>
              <a:t>sleep.yaml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httpbin</a:t>
            </a:r>
            <a:r>
              <a:rPr lang="en-US" altLang="zh-CN" dirty="0"/>
              <a:t>/</a:t>
            </a:r>
            <a:r>
              <a:rPr lang="en-US" altLang="zh-CN" dirty="0" err="1"/>
              <a:t>httpbin.yaml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 -c sleep -- curl -v httpbin:8000/status/418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-l app=sleep -c </a:t>
            </a:r>
            <a:r>
              <a:rPr lang="en-US" altLang="zh-CN" dirty="0" err="1"/>
              <a:t>istio</a:t>
            </a:r>
            <a:r>
              <a:rPr lang="en-US" altLang="zh-CN" dirty="0"/>
              <a:t>-proxy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-l app=</a:t>
            </a:r>
            <a:r>
              <a:rPr lang="en-US" altLang="zh-CN" dirty="0" err="1"/>
              <a:t>httpbin</a:t>
            </a:r>
            <a:r>
              <a:rPr lang="en-US" altLang="zh-CN" dirty="0"/>
              <a:t> -c </a:t>
            </a:r>
            <a:r>
              <a:rPr lang="en-US" altLang="zh-CN" dirty="0" err="1" smtClean="0"/>
              <a:t>istio</a:t>
            </a:r>
            <a:r>
              <a:rPr lang="en-US" altLang="zh-CN" dirty="0" smtClean="0"/>
              <a:t>-proxy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samples/sleep/</a:t>
            </a:r>
            <a:r>
              <a:rPr lang="en-US" altLang="zh-CN" dirty="0" err="1"/>
              <a:t>sleep.yaml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samples/</a:t>
            </a:r>
            <a:r>
              <a:rPr lang="en-US" altLang="zh-CN" dirty="0" err="1"/>
              <a:t>httpbin</a:t>
            </a:r>
            <a:r>
              <a:rPr lang="en-US" altLang="zh-CN" dirty="0"/>
              <a:t>/</a:t>
            </a:r>
            <a:r>
              <a:rPr lang="en-US" altLang="zh-CN" dirty="0" err="1"/>
              <a:t>httpbin.yaml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408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</a:t>
            </a:r>
            <a:r>
              <a:rPr kumimoji="1" lang="en-US" altLang="zh-CN" dirty="0" smtClean="0"/>
              <a:t>-EFK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logging-</a:t>
            </a:r>
            <a:r>
              <a:rPr lang="en-US" altLang="zh-CN" dirty="0" err="1"/>
              <a:t>stack.yaml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/telemetry/</a:t>
            </a:r>
            <a:r>
              <a:rPr lang="en-US" altLang="zh-CN" dirty="0" err="1"/>
              <a:t>fluentd-istio.yaml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http://</a:t>
            </a:r>
            <a:r>
              <a:rPr lang="en-US" altLang="zh-CN" u="sng" dirty="0" smtClean="0">
                <a:hlinkClick r:id="rId3"/>
              </a:rPr>
              <a:t>10.233.172.8:31380/productpage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kubectl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edit svc </a:t>
            </a:r>
            <a:r>
              <a:rPr kumimoji="1" lang="en-US" altLang="zh-CN" dirty="0" err="1"/>
              <a:t>kibana</a:t>
            </a:r>
            <a:r>
              <a:rPr kumimoji="1" lang="en-US" altLang="zh-CN" dirty="0"/>
              <a:t> -n </a:t>
            </a:r>
            <a:r>
              <a:rPr kumimoji="1" lang="en-US" altLang="zh-CN" dirty="0" smtClean="0"/>
              <a:t>logging</a:t>
            </a:r>
          </a:p>
          <a:p>
            <a:pPr lvl="1"/>
            <a:r>
              <a:rPr kumimoji="1" lang="en-US" altLang="zh-CN" dirty="0" err="1" smtClean="0"/>
              <a:t>NodePort</a:t>
            </a:r>
            <a:endParaRPr kumimoji="1" lang="en-US" altLang="zh-CN" dirty="0" smtClean="0"/>
          </a:p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get svc </a:t>
            </a:r>
            <a:r>
              <a:rPr kumimoji="1" lang="en-US" altLang="zh-CN" dirty="0" err="1"/>
              <a:t>kibana</a:t>
            </a:r>
            <a:r>
              <a:rPr kumimoji="1" lang="en-US" altLang="zh-CN" dirty="0"/>
              <a:t> -n logging </a:t>
            </a:r>
            <a:endParaRPr kumimoji="1" lang="en-US" altLang="zh-CN" dirty="0" smtClean="0"/>
          </a:p>
          <a:p>
            <a:r>
              <a:rPr lang="zh-CN" altLang="en-US" dirty="0"/>
              <a:t>使用*建立</a:t>
            </a:r>
            <a:r>
              <a:rPr lang="en-US" altLang="zh-CN" dirty="0" smtClean="0"/>
              <a:t>index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4"/>
              </a:rPr>
              <a:t>samples/bookinfo/telemetry/fluentd-istio.yaml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96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分布式追踪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edit svc jaeger-query -n </a:t>
            </a:r>
            <a:r>
              <a:rPr kumimoji="1" lang="en-US" altLang="zh-CN" dirty="0" err="1"/>
              <a:t>istio</a:t>
            </a:r>
            <a:r>
              <a:rPr kumimoji="1" lang="en-US" altLang="zh-CN" dirty="0"/>
              <a:t>-system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NodePort</a:t>
            </a:r>
            <a:endParaRPr kumimoji="1" lang="en-US" altLang="zh-CN" dirty="0"/>
          </a:p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get svc jaeger-query 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n </a:t>
            </a:r>
            <a:r>
              <a:rPr kumimoji="1" lang="en-US" altLang="zh-CN" dirty="0" err="1"/>
              <a:t>istio</a:t>
            </a:r>
            <a:r>
              <a:rPr kumimoji="1" lang="en-US" altLang="zh-CN" dirty="0"/>
              <a:t>-system</a:t>
            </a:r>
          </a:p>
          <a:p>
            <a:r>
              <a:rPr lang="en-US" altLang="zh-CN" u="sng" dirty="0" smtClean="0">
                <a:hlinkClick r:id="rId3"/>
              </a:rPr>
              <a:t>http</a:t>
            </a:r>
            <a:r>
              <a:rPr lang="en-US" altLang="zh-CN" u="sng" dirty="0">
                <a:hlinkClick r:id="rId3"/>
              </a:rPr>
              <a:t>://</a:t>
            </a:r>
            <a:r>
              <a:rPr lang="en-US" altLang="zh-CN" u="sng" dirty="0" smtClean="0">
                <a:hlinkClick r:id="rId3"/>
              </a:rPr>
              <a:t>10.233.172.8:31380/productpage</a:t>
            </a:r>
            <a:endParaRPr lang="en-US" altLang="zh-CN" u="sng" dirty="0" smtClean="0"/>
          </a:p>
          <a:p>
            <a:r>
              <a:rPr lang="en-US" altLang="zh-CN" dirty="0">
                <a:hlinkClick r:id="rId4"/>
              </a:rPr>
              <a:t>http://52.83.60.75:31779/jaeger/search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31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kaili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edit svc jaeger-query -n </a:t>
            </a:r>
            <a:r>
              <a:rPr kumimoji="1" lang="en-US" altLang="zh-CN" dirty="0" err="1" smtClean="0"/>
              <a:t>istio</a:t>
            </a:r>
            <a:r>
              <a:rPr kumimoji="1" lang="en-US" altLang="zh-CN" dirty="0" smtClean="0"/>
              <a:t>-system</a:t>
            </a:r>
          </a:p>
          <a:p>
            <a:pPr lvl="1"/>
            <a:r>
              <a:rPr kumimoji="1" lang="en-US" altLang="zh-CN" dirty="0" err="1" smtClean="0"/>
              <a:t>NodePort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kubectl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get svc jaeger-query -n </a:t>
            </a:r>
            <a:r>
              <a:rPr kumimoji="1" lang="en-US" altLang="zh-CN" dirty="0" err="1" smtClean="0"/>
              <a:t>istio</a:t>
            </a:r>
            <a:r>
              <a:rPr kumimoji="1" lang="en-US" altLang="zh-CN" dirty="0" smtClean="0"/>
              <a:t>-system</a:t>
            </a:r>
          </a:p>
          <a:p>
            <a:r>
              <a:rPr lang="en-US" altLang="zh-CN" dirty="0">
                <a:hlinkClick r:id="rId3"/>
              </a:rPr>
              <a:t>http://52.83.60.75:31567/kiali/console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4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447188"/>
            <a:ext cx="9294118" cy="6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：适配器，封装</a:t>
            </a:r>
            <a:r>
              <a:rPr lang="en-US" altLang="zh-CN" dirty="0"/>
              <a:t>mixer</a:t>
            </a:r>
            <a:r>
              <a:rPr lang="zh-CN" altLang="en-US" dirty="0"/>
              <a:t>和外部</a:t>
            </a:r>
            <a:r>
              <a:rPr lang="en-US" altLang="zh-CN" dirty="0"/>
              <a:t>infra</a:t>
            </a:r>
            <a:r>
              <a:rPr lang="zh-CN" altLang="en-US" dirty="0"/>
              <a:t>后端交互，例如</a:t>
            </a:r>
            <a:r>
              <a:rPr lang="en-US" altLang="zh-CN" dirty="0" err="1"/>
              <a:t>listchecker</a:t>
            </a:r>
            <a:r>
              <a:rPr lang="zh-CN" altLang="en-US" dirty="0"/>
              <a:t>、</a:t>
            </a:r>
            <a:r>
              <a:rPr lang="en-US" altLang="zh-CN" dirty="0" err="1" smtClean="0"/>
              <a:t>prometheus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memquota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/>
              <a:t>instance</a:t>
            </a:r>
            <a:r>
              <a:rPr lang="zh-CN" altLang="en-US" dirty="0"/>
              <a:t>：实例，将请求中的属性映射成适配器的输入，模板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listentry</a:t>
            </a:r>
            <a:r>
              <a:rPr lang="zh-CN" altLang="en-US" smtClean="0"/>
              <a:t>、</a:t>
            </a:r>
            <a:r>
              <a:rPr lang="en-US" altLang="zh-CN" smtClean="0"/>
              <a:t>metric</a:t>
            </a:r>
            <a:r>
              <a:rPr lang="zh-CN" altLang="en-US" dirty="0"/>
              <a:t>、</a:t>
            </a:r>
            <a:r>
              <a:rPr lang="en-US" altLang="zh-CN" dirty="0" smtClean="0"/>
              <a:t>quota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/>
              <a:t>rule</a:t>
            </a:r>
            <a:r>
              <a:rPr lang="zh-CN" altLang="en-US" dirty="0"/>
              <a:t>：实例调用适配器的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49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限流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cm </a:t>
            </a:r>
            <a:r>
              <a:rPr lang="en-US" altLang="zh-CN" dirty="0" err="1"/>
              <a:t>istio</a:t>
            </a:r>
            <a:r>
              <a:rPr lang="en-US" altLang="zh-CN" dirty="0"/>
              <a:t> -o </a:t>
            </a:r>
            <a:r>
              <a:rPr lang="en-US" altLang="zh-CN" dirty="0" err="1"/>
              <a:t>jsonpath</a:t>
            </a:r>
            <a:r>
              <a:rPr lang="en-US" altLang="zh-CN" dirty="0"/>
              <a:t>="{@.</a:t>
            </a:r>
            <a:r>
              <a:rPr lang="en-US" altLang="zh-CN" dirty="0" err="1"/>
              <a:t>data.mesh</a:t>
            </a:r>
            <a:r>
              <a:rPr lang="en-US" altLang="zh-CN" dirty="0"/>
              <a:t>}" | grep </a:t>
            </a:r>
            <a:r>
              <a:rPr lang="en-US" altLang="zh-CN" dirty="0" err="1"/>
              <a:t>disablePolicyChecks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/networking/virtual-service-all-v1.yaml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/policy/mixer-rule-</a:t>
            </a:r>
            <a:r>
              <a:rPr lang="en-US" altLang="zh-CN" dirty="0" err="1"/>
              <a:t>productpage</a:t>
            </a:r>
            <a:r>
              <a:rPr lang="en-US" altLang="zh-CN" dirty="0"/>
              <a:t>-</a:t>
            </a:r>
            <a:r>
              <a:rPr lang="en-US" altLang="zh-CN" dirty="0" err="1"/>
              <a:t>ratelimit.yaml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instance </a:t>
            </a:r>
            <a:r>
              <a:rPr lang="en-US" altLang="zh-CN" dirty="0" err="1"/>
              <a:t>requestcountquota</a:t>
            </a:r>
            <a:r>
              <a:rPr lang="en-US" altLang="zh-CN" dirty="0"/>
              <a:t> -o 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rule quota -o 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</a:t>
            </a:r>
            <a:r>
              <a:rPr lang="en-US" altLang="zh-CN" dirty="0" err="1"/>
              <a:t>QuotaSpec</a:t>
            </a:r>
            <a:r>
              <a:rPr lang="en-US" altLang="zh-CN" dirty="0"/>
              <a:t> request-count -o 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</a:t>
            </a:r>
            <a:r>
              <a:rPr lang="en-US" altLang="zh-CN" dirty="0" err="1"/>
              <a:t>QuotaSpecBinding</a:t>
            </a:r>
            <a:r>
              <a:rPr lang="en-US" altLang="zh-CN" dirty="0"/>
              <a:t> request-count -o 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zh-CN" altLang="en-US" dirty="0"/>
              <a:t>反复刷新</a:t>
            </a:r>
            <a:r>
              <a:rPr lang="en-US" altLang="zh-CN" u="sng" dirty="0">
                <a:hlinkClick r:id="rId2"/>
              </a:rPr>
              <a:t>http://</a:t>
            </a:r>
            <a:r>
              <a:rPr lang="en-US" altLang="zh-CN" u="sng" dirty="0" smtClean="0">
                <a:hlinkClick r:id="rId2"/>
              </a:rPr>
              <a:t>10.233.172.8:31380/productpage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056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限流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edit rules quota</a:t>
            </a:r>
          </a:p>
          <a:p>
            <a:pPr lvl="1"/>
            <a:r>
              <a:rPr lang="en-US" altLang="zh-CN" dirty="0"/>
              <a:t>match: match(</a:t>
            </a:r>
            <a:r>
              <a:rPr lang="en-US" altLang="zh-CN" dirty="0" err="1"/>
              <a:t>request.headers</a:t>
            </a:r>
            <a:r>
              <a:rPr lang="en-US" altLang="zh-CN" dirty="0"/>
              <a:t>["cookie"], "session=*") == false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/>
              <a:t>jason</a:t>
            </a:r>
            <a:r>
              <a:rPr lang="zh-CN" altLang="en-US" dirty="0"/>
              <a:t>登录，反复刷新</a:t>
            </a:r>
            <a:r>
              <a:rPr lang="en-US" altLang="zh-CN" dirty="0">
                <a:hlinkClick r:id="rId3"/>
              </a:rPr>
              <a:t>http://10.233.172.8:31380/productpage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smtClean="0">
                <a:hlinkClick r:id="rId4"/>
              </a:rPr>
              <a:t>samples/bookinfo/policy/mixer-rule-productpage-ratelimit.yaml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>
                <a:hlinkClick r:id="rId2"/>
              </a:rPr>
              <a:t>samples/bookinfo/networking/virtual-service-reviews-jason-v2-v3.yaml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3"/>
              </a:rPr>
              <a:t>samples/bookinfo/policy/mixer-rule-deny-label.yaml</a:t>
            </a:r>
            <a:endParaRPr lang="en-US" altLang="zh-CN" dirty="0"/>
          </a:p>
          <a:p>
            <a:r>
              <a:rPr lang="zh-CN" altLang="en-US" dirty="0"/>
              <a:t>反复刷新</a:t>
            </a:r>
            <a:r>
              <a:rPr lang="en-US" altLang="zh-CN" dirty="0">
                <a:hlinkClick r:id="rId4"/>
              </a:rPr>
              <a:t>http://10.233.172.8:31380/productpage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jason</a:t>
            </a:r>
            <a:r>
              <a:rPr lang="zh-CN" altLang="en-US" dirty="0"/>
              <a:t>登录，反复刷新</a:t>
            </a:r>
            <a:r>
              <a:rPr lang="en-US" altLang="zh-CN" dirty="0">
                <a:hlinkClick r:id="rId4"/>
              </a:rPr>
              <a:t>http://10.233.172.8:31380/productpage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3"/>
              </a:rPr>
              <a:t>samples/bookinfo/policy/mixer-rule-deny-label.yaml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6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whitelist-</a:t>
            </a:r>
            <a:r>
              <a:rPr lang="en-US" altLang="zh-CN" dirty="0" err="1" smtClean="0"/>
              <a:t>handler.yaml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appversion-instance.yaml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checkversion-rule.yaml</a:t>
            </a:r>
            <a:endParaRPr lang="en-US" altLang="zh-CN" dirty="0"/>
          </a:p>
          <a:p>
            <a:r>
              <a:rPr lang="zh-CN" altLang="en-US" dirty="0"/>
              <a:t>反复刷新</a:t>
            </a:r>
            <a:r>
              <a:rPr lang="en-US" altLang="zh-CN" dirty="0">
                <a:hlinkClick r:id="rId3"/>
              </a:rPr>
              <a:t>http://10.233.172.8:31380/productpage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jason</a:t>
            </a:r>
            <a:r>
              <a:rPr lang="zh-CN" altLang="en-US" dirty="0"/>
              <a:t>登录，反复刷新</a:t>
            </a:r>
            <a:r>
              <a:rPr lang="en-US" altLang="zh-CN" dirty="0">
                <a:hlinkClick r:id="rId3"/>
              </a:rPr>
              <a:t>http://10.233.172.8:31380/productpage</a:t>
            </a:r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err="1"/>
              <a:t>checkversion-rule.yaml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</a:t>
            </a:r>
            <a:r>
              <a:rPr lang="en-US" altLang="zh-CN" dirty="0" err="1"/>
              <a:t>appversion-instance.yaml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whitelist-</a:t>
            </a:r>
            <a:r>
              <a:rPr lang="en-US" altLang="zh-CN" dirty="0" err="1"/>
              <a:t>handler.yaml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872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2"/>
              </a:rPr>
              <a:t>samples/bookinfo/telemetry/metrics.yaml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http://10.233.172.8:31380/productpage</a:t>
            </a:r>
            <a:endParaRPr lang="en-US" altLang="zh-CN" dirty="0"/>
          </a:p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edit svc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 -n </a:t>
            </a:r>
            <a:r>
              <a:rPr kumimoji="1" lang="en-US" altLang="zh-CN" dirty="0" err="1" smtClean="0"/>
              <a:t>istio</a:t>
            </a:r>
            <a:r>
              <a:rPr kumimoji="1" lang="en-US" altLang="zh-CN" dirty="0" smtClean="0"/>
              <a:t>-system</a:t>
            </a:r>
          </a:p>
          <a:p>
            <a:pPr lvl="1"/>
            <a:r>
              <a:rPr kumimoji="1" lang="en-US" altLang="zh-CN" dirty="0" err="1" smtClean="0"/>
              <a:t>NodePort</a:t>
            </a:r>
            <a:endParaRPr kumimoji="1" lang="en-US" altLang="zh-CN" dirty="0" smtClean="0"/>
          </a:p>
          <a:p>
            <a:r>
              <a:rPr kumimoji="1" lang="en-US" altLang="zh-CN" dirty="0" err="1"/>
              <a:t>kubectl</a:t>
            </a:r>
            <a:r>
              <a:rPr kumimoji="1" lang="en-US" altLang="zh-CN" dirty="0"/>
              <a:t> get svc </a:t>
            </a:r>
            <a:r>
              <a:rPr kumimoji="1" lang="en-US" altLang="zh-CN" dirty="0" err="1"/>
              <a:t>prometheus</a:t>
            </a:r>
            <a:r>
              <a:rPr kumimoji="1" lang="en-US" altLang="zh-CN" dirty="0"/>
              <a:t> -n </a:t>
            </a:r>
            <a:r>
              <a:rPr kumimoji="1" lang="en-US" altLang="zh-CN" dirty="0" err="1" smtClean="0"/>
              <a:t>istio</a:t>
            </a:r>
            <a:r>
              <a:rPr kumimoji="1" lang="en-US" altLang="zh-CN" dirty="0" smtClean="0"/>
              <a:t>-system</a:t>
            </a:r>
          </a:p>
          <a:p>
            <a:r>
              <a:rPr lang="en-US" altLang="zh-CN" u="sng" dirty="0">
                <a:hlinkClick r:id="rId4"/>
              </a:rPr>
              <a:t>http://localhost:9090/graph?g0.range_input=1h&amp;g0.expr=istio_double_request_count&amp;g0.tab=1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 smtClean="0">
                <a:hlinkClick r:id="rId2"/>
              </a:rPr>
              <a:t>samples/bookinfo/telemetry/metrics.yaml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51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/telemetry/</a:t>
            </a:r>
            <a:r>
              <a:rPr lang="en-US" altLang="zh-CN" dirty="0" err="1"/>
              <a:t>tcp-metrics.yaml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/bookinfo-ratings-v2.yaml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/platform/</a:t>
            </a:r>
            <a:r>
              <a:rPr lang="en-US" altLang="zh-CN" dirty="0" err="1"/>
              <a:t>kube</a:t>
            </a:r>
            <a:r>
              <a:rPr lang="en-US" altLang="zh-CN" dirty="0"/>
              <a:t>/</a:t>
            </a:r>
            <a:r>
              <a:rPr lang="en-US" altLang="zh-CN" dirty="0" err="1"/>
              <a:t>bookinfo-db.yaml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/networking/virtual-service-ratings-</a:t>
            </a:r>
            <a:r>
              <a:rPr lang="en-US" altLang="zh-CN" dirty="0" err="1"/>
              <a:t>db.yaml</a:t>
            </a:r>
            <a:endParaRPr lang="en-US" altLang="zh-CN" dirty="0"/>
          </a:p>
          <a:p>
            <a:r>
              <a:rPr lang="en-US" altLang="zh-CN" u="sng" dirty="0">
                <a:hlinkClick r:id="rId3"/>
              </a:rPr>
              <a:t>http://10.233.172.8:31380/productpage</a:t>
            </a:r>
            <a:endParaRPr lang="en-US" altLang="zh-CN" dirty="0"/>
          </a:p>
          <a:p>
            <a:r>
              <a:rPr lang="en-US" altLang="zh-CN" u="sng" dirty="0">
                <a:hlinkClick r:id="rId4"/>
              </a:rPr>
              <a:t>http://</a:t>
            </a:r>
            <a:r>
              <a:rPr lang="en-US" altLang="zh-CN" u="sng" dirty="0" smtClean="0">
                <a:hlinkClick r:id="rId4"/>
              </a:rPr>
              <a:t>localhost:9090/graph?g0.range_input=1h&amp;g0.expr=istio_mongo_received_bytes&amp;g0.tab=1</a:t>
            </a:r>
            <a:endParaRPr lang="en-US" altLang="zh-CN" u="sng" dirty="0" smtClean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-f </a:t>
            </a:r>
            <a:r>
              <a:rPr lang="en-US" altLang="zh-CN" dirty="0">
                <a:hlinkClick r:id="rId5"/>
              </a:rPr>
              <a:t>samples/bookinfo/telemetry/tcp-metrics.yaml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92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1255</TotalTime>
  <Words>593</Words>
  <Application>Microsoft Macintosh PowerPoint</Application>
  <PresentationFormat>宽屏</PresentationFormat>
  <Paragraphs>124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Century Gothic</vt:lpstr>
      <vt:lpstr>DengXian</vt:lpstr>
      <vt:lpstr>Wingdings 2</vt:lpstr>
      <vt:lpstr>宋体</vt:lpstr>
      <vt:lpstr>引用</vt:lpstr>
      <vt:lpstr>PowerPoint 演示文稿</vt:lpstr>
      <vt:lpstr>PowerPoint 演示文稿</vt:lpstr>
      <vt:lpstr>概念</vt:lpstr>
      <vt:lpstr>限流</vt:lpstr>
      <vt:lpstr>限流</vt:lpstr>
      <vt:lpstr>访问控制</vt:lpstr>
      <vt:lpstr>访问控制</vt:lpstr>
      <vt:lpstr>指标</vt:lpstr>
      <vt:lpstr>指标</vt:lpstr>
      <vt:lpstr>指标-prometheus</vt:lpstr>
      <vt:lpstr>指标-grafana</vt:lpstr>
      <vt:lpstr>日志</vt:lpstr>
      <vt:lpstr>日志</vt:lpstr>
      <vt:lpstr>日志-EFK</vt:lpstr>
      <vt:lpstr>分布式追踪</vt:lpstr>
      <vt:lpstr>kaili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576</cp:revision>
  <dcterms:created xsi:type="dcterms:W3CDTF">2019-05-05T09:16:52Z</dcterms:created>
  <dcterms:modified xsi:type="dcterms:W3CDTF">2019-07-07T02:49:37Z</dcterms:modified>
</cp:coreProperties>
</file>