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66112" autoAdjust="0"/>
  </p:normalViewPr>
  <p:slideViewPr>
    <p:cSldViewPr snapToGrid="0" snapToObjects="1">
      <p:cViewPr varScale="1">
        <p:scale>
          <a:sx n="84" d="100"/>
          <a:sy n="84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安全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1" y="1052906"/>
            <a:ext cx="9522719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1119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Century Gothic</vt:lpstr>
      <vt:lpstr>DengXian</vt:lpstr>
      <vt:lpstr>Wingdings 2</vt:lpstr>
      <vt:lpstr>宋体</vt:lpstr>
      <vt:lpstr>引用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524</cp:revision>
  <dcterms:created xsi:type="dcterms:W3CDTF">2019-05-05T09:16:52Z</dcterms:created>
  <dcterms:modified xsi:type="dcterms:W3CDTF">2019-07-06T23:53:37Z</dcterms:modified>
</cp:coreProperties>
</file>