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中的类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Python中的类</a:t>
            </a:r>
          </a:p>
        </p:txBody>
      </p:sp>
      <p:sp>
        <p:nvSpPr>
          <p:cNvPr id="120" name="正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类的构造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类的构造方法</a:t>
            </a:r>
          </a:p>
        </p:txBody>
      </p:sp>
      <p:sp>
        <p:nvSpPr>
          <p:cNvPr id="149" name="类的构造方法是__init__(self, …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类的构造方法是__init__(self, …)</a:t>
            </a:r>
          </a:p>
          <a:p>
            <a:pPr/>
            <a:r>
              <a:t>类的构造方法在实例化的时候会被调用</a:t>
            </a:r>
          </a:p>
        </p:txBody>
      </p:sp>
      <p:pic>
        <p:nvPicPr>
          <p:cNvPr id="150" name="屏幕快照 2019-06-02 12.50.26.png" descr="屏幕快照 2019-06-02 12.50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800" y="4959350"/>
            <a:ext cx="7569200" cy="2806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类的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类的方法</a:t>
            </a:r>
          </a:p>
        </p:txBody>
      </p:sp>
      <p:sp>
        <p:nvSpPr>
          <p:cNvPr id="153" name="类的方法与普通的函数只有一个区别，类的方法必须有一个额外的第一个参数名称，按照惯例，他的名称是self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类的方法与普通的函数只有一个区别，类的方法必须有一个额外的第一个参数名称，按照惯例，他的名称是self。</a:t>
            </a:r>
          </a:p>
          <a:p>
            <a:pPr/>
            <a:r>
              <a:t>self代表当前实例对象</a:t>
            </a:r>
          </a:p>
          <a:p>
            <a:pPr/>
            <a:r>
              <a:t>self不是python的关键字，写成别的也可以。但是我们约定是写成self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类的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类的方法</a:t>
            </a:r>
          </a:p>
        </p:txBody>
      </p:sp>
      <p:pic>
        <p:nvPicPr>
          <p:cNvPr id="156" name="屏幕快照 2019-06-02 13.01.59.png" descr="屏幕快照 2019-06-02 13.01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2362200"/>
            <a:ext cx="9296400" cy="386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类的继承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类的继承</a:t>
            </a:r>
          </a:p>
        </p:txBody>
      </p:sp>
      <p:sp>
        <p:nvSpPr>
          <p:cNvPr id="159" name="Python中支持多类继承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Python中支持多类继承</a:t>
            </a:r>
          </a:p>
          <a:p>
            <a:pPr/>
            <a:r>
              <a:t>需要注意继承父类的顺序，如果在子类中找不到方法时，会从左向右在父类中搜索。</a:t>
            </a:r>
          </a:p>
          <a:p>
            <a:pPr/>
            <a:r>
              <a:t>父类可以使用表达式module_name.class_name。</a:t>
            </a:r>
          </a:p>
        </p:txBody>
      </p:sp>
      <p:pic>
        <p:nvPicPr>
          <p:cNvPr id="160" name="屏幕快照 2019-06-02 13.09.03.png" descr="屏幕快照 2019-06-02 13.09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9550" y="6546850"/>
            <a:ext cx="5803900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类的继承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类的继承</a:t>
            </a:r>
          </a:p>
        </p:txBody>
      </p:sp>
      <p:pic>
        <p:nvPicPr>
          <p:cNvPr id="163" name="屏幕快照 2019-06-02 13.15.05.png" descr="屏幕快照 2019-06-02 13.15.05.png"/>
          <p:cNvPicPr>
            <a:picLocks noChangeAspect="1"/>
          </p:cNvPicPr>
          <p:nvPr/>
        </p:nvPicPr>
        <p:blipFill>
          <a:blip r:embed="rId2">
            <a:extLst/>
          </a:blip>
          <a:srcRect l="0" t="3030" r="0" b="0"/>
          <a:stretch>
            <a:fillRect/>
          </a:stretch>
        </p:blipFill>
        <p:spPr>
          <a:xfrm>
            <a:off x="869950" y="2381250"/>
            <a:ext cx="9664700" cy="447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类的继承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类的继承</a:t>
            </a:r>
          </a:p>
        </p:txBody>
      </p:sp>
      <p:pic>
        <p:nvPicPr>
          <p:cNvPr id="166" name="屏幕快照 2019-06-02 13.23.28.png" descr="屏幕快照 2019-06-02 13.23.28.png"/>
          <p:cNvPicPr>
            <a:picLocks noChangeAspect="1"/>
          </p:cNvPicPr>
          <p:nvPr/>
        </p:nvPicPr>
        <p:blipFill>
          <a:blip r:embed="rId2">
            <a:extLst/>
          </a:blip>
          <a:srcRect l="0" t="656" r="0" b="0"/>
          <a:stretch>
            <a:fillRect/>
          </a:stretch>
        </p:blipFill>
        <p:spPr>
          <a:xfrm>
            <a:off x="571500" y="2012950"/>
            <a:ext cx="10566400" cy="768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方法重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方法重写</a:t>
            </a:r>
          </a:p>
        </p:txBody>
      </p:sp>
      <p:sp>
        <p:nvSpPr>
          <p:cNvPr id="169" name="如果父类方法的功能不能满足需求，可以在子类重写父类的方法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如果父类方法的功能不能满足需求，可以在子类重写父类的方法</a:t>
            </a:r>
          </a:p>
        </p:txBody>
      </p:sp>
      <p:pic>
        <p:nvPicPr>
          <p:cNvPr id="170" name="屏幕快照 2019-06-02 13.33.00.png" descr="屏幕快照 2019-06-02 13.33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00" y="3962400"/>
            <a:ext cx="11277600" cy="467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类的私有属性与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类的私有属性与方法</a:t>
            </a:r>
          </a:p>
        </p:txBody>
      </p:sp>
      <p:sp>
        <p:nvSpPr>
          <p:cNvPr id="173" name="以两个’__’开头的属性或者方法，代表是类的私有属性和私有方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以两个’__’开头的属性或者方法，代表是类的私有属性和私有方法</a:t>
            </a:r>
          </a:p>
          <a:p>
            <a:pPr/>
            <a:r>
              <a:t>在类中可以使用self.__private_attr_name和self.__private_func_name 进行访问</a:t>
            </a:r>
          </a:p>
          <a:p>
            <a:pPr/>
            <a:r>
              <a:t>不可以在类外部调用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类的私有属性与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类的私有属性与方法</a:t>
            </a:r>
          </a:p>
        </p:txBody>
      </p:sp>
      <p:pic>
        <p:nvPicPr>
          <p:cNvPr id="176" name="屏幕快照 2019-06-02 13.39.35.png" descr="屏幕快照 2019-06-02 13.39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2084206"/>
            <a:ext cx="9165450" cy="7312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类中的名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类中的名词</a:t>
            </a:r>
          </a:p>
        </p:txBody>
      </p:sp>
      <p:sp>
        <p:nvSpPr>
          <p:cNvPr id="123" name="类(Class): 用来描述具有相同的属性和方法的对象的集合。它定义了该集合中每个对象所共有的属性和方法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4475" indent="-244475" defTabSz="321310">
              <a:spcBef>
                <a:spcPts val="2300"/>
              </a:spcBef>
              <a:defRPr sz="1760"/>
            </a:pPr>
            <a:r>
              <a:t>类(Class): 用来描述具有相同的属性和方法的对象的集合。它定义了该集合中每个对象所共有的属性和方法。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方法：类中定义的函数。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类变量：在类中定义，被所有对象共享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实例变量：实例变量为每个实例所独有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类对象：Python中一切皆对象；类定义完成后，会在当前作用域中定义一个以类名为名字，指向类对象的名字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实例对象：类对象系那个实例话的产物，或称为实例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继承：即一个派生类（derived class）继承基类（base class）的字段和方法。继承也允许把一个派生类的对象作为一个基类对象对待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方法重写：如果从父类继承的方法不能满足子类的需求，可以对其进行改写，这个过程叫方法的覆盖（override），也称为方法的重写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实例化：创建一个类的实例，类的具体对象。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类的定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类的定义</a:t>
            </a:r>
          </a:p>
        </p:txBody>
      </p:sp>
      <p:sp>
        <p:nvSpPr>
          <p:cNvPr id="126" name="类实例化后，可以使用其属性。实际上，创建一个类之后，可以通过类名访问其属性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类实例化后，可以使用其属性。实际上，创建一个类之后，可以通过类名访问其属性</a:t>
            </a:r>
          </a:p>
        </p:txBody>
      </p:sp>
      <p:pic>
        <p:nvPicPr>
          <p:cNvPr id="12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700" y="3886200"/>
            <a:ext cx="7950200" cy="1231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屏幕快照 2019-06-02 11.51.24.png" descr="屏幕快照 2019-06-02 11.51.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500" y="5664200"/>
            <a:ext cx="10426700" cy="292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类变量与实例变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类变量与实例变量</a:t>
            </a:r>
          </a:p>
        </p:txBody>
      </p:sp>
      <p:pic>
        <p:nvPicPr>
          <p:cNvPr id="131" name="屏幕快照 2019-06-02 11.56.02.png" descr="屏幕快照 2019-06-02 11.56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650" y="2247900"/>
            <a:ext cx="9702800" cy="614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实例变量可以动态添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实例变量可以动态添加</a:t>
            </a:r>
          </a:p>
        </p:txBody>
      </p:sp>
      <p:pic>
        <p:nvPicPr>
          <p:cNvPr id="134" name="屏幕快照 2019-06-02 12.34.47.png" descr="屏幕快照 2019-06-02 12.34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894" y="1988118"/>
            <a:ext cx="8016106" cy="6984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类对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类对象</a:t>
            </a:r>
          </a:p>
        </p:txBody>
      </p:sp>
      <p:sp>
        <p:nvSpPr>
          <p:cNvPr id="137" name="Python中一切皆对象；类定义完成后，会在当前作用域中定义一个以类名为名字，指向类对象的名字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Python中一切皆对象；类定义完成后，会在当前作用域中定义一个以类名为名字，指向类对象的名字</a:t>
            </a:r>
          </a:p>
          <a:p>
            <a:pPr/>
            <a:r>
              <a:t>类对象支持的操作：</a:t>
            </a:r>
          </a:p>
          <a:p>
            <a:pPr lvl="1"/>
            <a:r>
              <a:t>实例化：使用instance_name = class_name()</a:t>
            </a:r>
          </a:p>
          <a:p>
            <a:pPr lvl="1"/>
            <a:r>
              <a:t>属性引用：class_name.attribute_name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类对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类对象</a:t>
            </a:r>
          </a:p>
        </p:txBody>
      </p:sp>
      <p:pic>
        <p:nvPicPr>
          <p:cNvPr id="140" name="屏幕快照 2019-06-02 12.41.22.png" descr="屏幕快照 2019-06-02 12.41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350" y="2184400"/>
            <a:ext cx="9410700" cy="302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实例（对象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实例（对象）</a:t>
            </a:r>
          </a:p>
        </p:txBody>
      </p:sp>
      <p:sp>
        <p:nvSpPr>
          <p:cNvPr id="143" name="实例对象是类对象实例化的产物，实例对象仅支持一个操作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实例对象是类对象实例化的产物，实例对象仅支持一个操作：</a:t>
            </a:r>
          </a:p>
          <a:p>
            <a:pPr lvl="1"/>
            <a:r>
              <a:t>属性引用</a:t>
            </a:r>
          </a:p>
          <a:p>
            <a:pPr lvl="2"/>
            <a:r>
              <a:t>instance_name.attribute_name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类的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类的方法</a:t>
            </a:r>
          </a:p>
        </p:txBody>
      </p:sp>
      <p:sp>
        <p:nvSpPr>
          <p:cNvPr id="146" name="类的方法与普通的函数只有一个区别，类的方法必须有一个额外的第一个参数名称，按照惯例，他的名称是self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类的方法与普通的函数只有一个区别，类的方法必须有一个额外的第一个参数名称，按照惯例，他的名称是self。</a:t>
            </a:r>
          </a:p>
          <a:p>
            <a:pPr/>
            <a:r>
              <a:t>self代表当前实例对象</a:t>
            </a:r>
          </a:p>
          <a:p>
            <a:pPr/>
            <a:r>
              <a:t>self不是python的关键字，写成别的也可以。但是我们约定是写成self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