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4" r:id="rId18"/>
    <p:sldId id="271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2593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6D1D3-F526-544F-BCF2-DCFF5D2F04AA}" type="datetimeFigureOut">
              <a:rPr lang="en-US" smtClean="0"/>
              <a:t>6/29/19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B625F-A111-C54F-A189-29F3892E2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30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RibbonRoutingFilter</a:t>
            </a:r>
            <a:r>
              <a:rPr lang="zh-CN" altLang="en-US" dirty="0" smtClean="0"/>
              <a:t> 查看源码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B625F-A111-C54F-A189-29F3892E23E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19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A35C-AA9F-264D-8FA4-B34CFD7D3F11}" type="datetimeFigureOut">
              <a:rPr lang="en-US" smtClean="0"/>
              <a:t>6/29/19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19E3-7D43-6746-9034-528EF874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9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A35C-AA9F-264D-8FA4-B34CFD7D3F11}" type="datetimeFigureOut">
              <a:rPr lang="en-US" smtClean="0"/>
              <a:t>6/29/19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19E3-7D43-6746-9034-528EF874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4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A35C-AA9F-264D-8FA4-B34CFD7D3F11}" type="datetimeFigureOut">
              <a:rPr lang="en-US" smtClean="0"/>
              <a:t>6/29/19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19E3-7D43-6746-9034-528EF874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7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A35C-AA9F-264D-8FA4-B34CFD7D3F11}" type="datetimeFigureOut">
              <a:rPr lang="en-US" smtClean="0"/>
              <a:t>6/29/19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19E3-7D43-6746-9034-528EF874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9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A35C-AA9F-264D-8FA4-B34CFD7D3F11}" type="datetimeFigureOut">
              <a:rPr lang="en-US" smtClean="0"/>
              <a:t>6/29/19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19E3-7D43-6746-9034-528EF874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0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A35C-AA9F-264D-8FA4-B34CFD7D3F11}" type="datetimeFigureOut">
              <a:rPr lang="en-US" smtClean="0"/>
              <a:t>6/29/19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19E3-7D43-6746-9034-528EF874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1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A35C-AA9F-264D-8FA4-B34CFD7D3F11}" type="datetimeFigureOut">
              <a:rPr lang="en-US" smtClean="0"/>
              <a:t>6/29/19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19E3-7D43-6746-9034-528EF874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5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A35C-AA9F-264D-8FA4-B34CFD7D3F11}" type="datetimeFigureOut">
              <a:rPr lang="en-US" smtClean="0"/>
              <a:t>6/29/19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19E3-7D43-6746-9034-528EF874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A35C-AA9F-264D-8FA4-B34CFD7D3F11}" type="datetimeFigureOut">
              <a:rPr lang="en-US" smtClean="0"/>
              <a:t>6/29/19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19E3-7D43-6746-9034-528EF874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1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A35C-AA9F-264D-8FA4-B34CFD7D3F11}" type="datetimeFigureOut">
              <a:rPr lang="en-US" smtClean="0"/>
              <a:t>6/29/19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19E3-7D43-6746-9034-528EF874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4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A35C-AA9F-264D-8FA4-B34CFD7D3F11}" type="datetimeFigureOut">
              <a:rPr lang="en-US" smtClean="0"/>
              <a:t>6/29/19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19E3-7D43-6746-9034-528EF874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2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8A35C-AA9F-264D-8FA4-B34CFD7D3F11}" type="datetimeFigureOut">
              <a:rPr lang="en-US" smtClean="0"/>
              <a:t>6/29/19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819E3-7D43-6746-9034-528EF874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5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040/user-service/" TargetMode="Externa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040/item-service/item/9" TargetMode="Externa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40/actuator/hystrix.stream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030/hystrix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040/actuator/routes/details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040/actuator/filter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Zuul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27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EnableZuulProxy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550" y="2915444"/>
            <a:ext cx="87249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70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代理</a:t>
            </a:r>
            <a:r>
              <a:rPr lang="en-US" altLang="zh-CN" dirty="0" smtClean="0"/>
              <a:t>user-service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http://localhost:8040/user-service/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41600"/>
            <a:ext cx="65532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5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代理</a:t>
            </a:r>
            <a:r>
              <a:rPr lang="en-US" altLang="zh-CN" dirty="0" smtClean="0"/>
              <a:t>item-service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http://localhost:8040/item-service/item/9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44089"/>
            <a:ext cx="5466347" cy="383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89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Hystrix</a:t>
            </a:r>
            <a:r>
              <a:rPr lang="zh-CN" altLang="en-US" dirty="0" smtClean="0"/>
              <a:t>容错与监控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http://localhost:8030/hystrix</a:t>
            </a:r>
            <a:endParaRPr lang="en-US" dirty="0" smtClean="0"/>
          </a:p>
          <a:p>
            <a:r>
              <a:rPr lang="zh-CN" altLang="en-US" dirty="0" smtClean="0"/>
              <a:t>输入 </a:t>
            </a:r>
            <a:r>
              <a:rPr lang="en-US" dirty="0" smtClean="0">
                <a:hlinkClick r:id="rId3"/>
              </a:rPr>
              <a:t>http://localhost:8040/actuator/hystrix.stream</a:t>
            </a:r>
            <a:endParaRPr lang="en-US" dirty="0" smtClean="0"/>
          </a:p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r>
              <a:rPr lang="zh-CN" altLang="en-US" dirty="0" smtClean="0"/>
              <a:t>以后需要手动配置</a:t>
            </a:r>
            <a:r>
              <a:rPr lang="en-US" altLang="zh-CN" dirty="0" smtClean="0"/>
              <a:t>/actuator/</a:t>
            </a:r>
            <a:r>
              <a:rPr lang="en-US" altLang="zh-CN" dirty="0" err="1" smtClean="0"/>
              <a:t>hystrix.stream</a:t>
            </a:r>
            <a:r>
              <a:rPr lang="zh-CN" altLang="en-US" dirty="0" smtClean="0"/>
              <a:t>端点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63272"/>
            <a:ext cx="12192000" cy="382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98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92" y="361736"/>
            <a:ext cx="10514528" cy="589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64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管理端点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EnableZuulProxy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SpringBootActuator</a:t>
            </a:r>
            <a:r>
              <a:rPr lang="zh-CN" altLang="en-US" dirty="0" smtClean="0"/>
              <a:t>配合使用时，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会暴露两个端点</a:t>
            </a:r>
            <a:r>
              <a:rPr lang="en-US" altLang="zh-CN" dirty="0" smtClean="0"/>
              <a:t>/routes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/filters</a:t>
            </a:r>
          </a:p>
          <a:p>
            <a:r>
              <a:rPr lang="zh-CN" altLang="en-US" dirty="0" smtClean="0"/>
              <a:t>借助这些端点，可以方便、直观地查看和管理</a:t>
            </a:r>
            <a:r>
              <a:rPr lang="en-US" altLang="zh-CN" dirty="0" err="1" smtClean="0"/>
              <a:t>zuul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smtClean="0"/>
              <a:t>springboot2</a:t>
            </a:r>
            <a:r>
              <a:rPr lang="zh-CN" altLang="en-US" dirty="0" smtClean="0"/>
              <a:t>以后，需要增加配置</a:t>
            </a:r>
            <a:endParaRPr lang="en-US" altLang="zh-CN" dirty="0" smtClean="0"/>
          </a:p>
          <a:p>
            <a:pPr lvl="1"/>
            <a:r>
              <a:rPr lang="en-US" dirty="0" err="1"/>
              <a:t>management.endpoints.web.exposure.include</a:t>
            </a:r>
            <a:r>
              <a:rPr lang="en-US" dirty="0"/>
              <a:t>=*</a:t>
            </a:r>
          </a:p>
        </p:txBody>
      </p:sp>
    </p:spTree>
    <p:extLst>
      <p:ext uri="{BB962C8B-B14F-4D97-AF65-F5344CB8AC3E}">
        <p14:creationId xmlns:p14="http://schemas.microsoft.com/office/powerpoint/2010/main" val="633359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13" y="746292"/>
            <a:ext cx="5245100" cy="2501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608" y="319441"/>
            <a:ext cx="7193392" cy="653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18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/routes</a:t>
            </a:r>
            <a:r>
              <a:rPr lang="zh-CN" altLang="en-US" dirty="0" smtClean="0"/>
              <a:t>端点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/routes</a:t>
            </a:r>
            <a:r>
              <a:rPr lang="zh-CN" altLang="en-US" dirty="0" smtClean="0"/>
              <a:t>端点的使用非常简单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方法访问该端点，即可返回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当前映射的路由列表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方法访问该端点，就会强制刷新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当前映射的路由表。尽管路由会自动刷新，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依然提供了强制立即刷新的方式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Edgware</a:t>
            </a:r>
            <a:r>
              <a:rPr lang="zh-CN" altLang="en-US" dirty="0" smtClean="0"/>
              <a:t>对</a:t>
            </a:r>
            <a:r>
              <a:rPr lang="en-US" altLang="zh-CN" dirty="0" smtClean="0"/>
              <a:t>/routes</a:t>
            </a:r>
            <a:r>
              <a:rPr lang="zh-CN" altLang="en-US" dirty="0" smtClean="0"/>
              <a:t>端点进行了进一步的增强，可以使用</a:t>
            </a:r>
            <a:r>
              <a:rPr lang="en-US" altLang="zh-CN" dirty="0" smtClean="0"/>
              <a:t>/actuator/routes/details</a:t>
            </a:r>
            <a:r>
              <a:rPr lang="zh-CN" altLang="en-US" dirty="0" smtClean="0"/>
              <a:t>查看更多与路由相关的详细配置 </a:t>
            </a:r>
            <a:endParaRPr lang="en-US" altLang="zh-CN" dirty="0" smtClean="0"/>
          </a:p>
          <a:p>
            <a:pPr lvl="1"/>
            <a:r>
              <a:rPr lang="en-US" dirty="0" smtClean="0">
                <a:hlinkClick r:id="rId2"/>
              </a:rPr>
              <a:t>http://localhost:8040/actuator/routes/details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852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filters</a:t>
            </a:r>
            <a:r>
              <a:rPr lang="zh-CN" altLang="en-US" dirty="0" smtClean="0"/>
              <a:t>端点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Edgware</a:t>
            </a:r>
            <a:r>
              <a:rPr lang="zh-CN" altLang="en-US" dirty="0" smtClean="0"/>
              <a:t>版本开始，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提供了</a:t>
            </a:r>
            <a:r>
              <a:rPr lang="en-US" altLang="zh-CN" dirty="0" smtClean="0"/>
              <a:t>/filters</a:t>
            </a:r>
            <a:r>
              <a:rPr lang="zh-CN" altLang="en-US" dirty="0" smtClean="0"/>
              <a:t>端点。方位该端点即可返回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中当前所有过滤器的详情，并按照类型进行分类。</a:t>
            </a:r>
            <a:endParaRPr lang="en-US" altLang="zh-CN" dirty="0" smtClean="0"/>
          </a:p>
          <a:p>
            <a:r>
              <a:rPr lang="zh-CN" altLang="en-US" dirty="0" smtClean="0"/>
              <a:t>我们可以了解到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route</a:t>
            </a:r>
            <a:r>
              <a:rPr lang="zh-CN" altLang="en-US" dirty="0" smtClean="0"/>
              <a:t>四种类型的过滤器分别有哪些，每个过滤器的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是多少，以及是否启用等信息</a:t>
            </a:r>
            <a:endParaRPr lang="en-US" altLang="zh-CN" dirty="0" smtClean="0"/>
          </a:p>
          <a:p>
            <a:r>
              <a:rPr lang="en-US" dirty="0" smtClean="0">
                <a:hlinkClick r:id="rId2"/>
              </a:rPr>
              <a:t>http://localhost:8040/actuator/filters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98325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路由配置详解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前面已经编写了一个简单的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网关，但是在现实中可能只想让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代理部分微服务，或者对</a:t>
            </a:r>
            <a:r>
              <a:rPr lang="en-US" altLang="zh-CN" dirty="0" smtClean="0"/>
              <a:t>URL</a:t>
            </a:r>
            <a:r>
              <a:rPr lang="zh-CN" altLang="en-US" dirty="0" smtClean="0"/>
              <a:t>进行更加精确的控制</a:t>
            </a:r>
            <a:endParaRPr lang="en-US" altLang="zh-CN" dirty="0" smtClean="0"/>
          </a:p>
          <a:p>
            <a:r>
              <a:rPr lang="en-US" altLang="zh-CN" dirty="0" err="1" smtClean="0"/>
              <a:t>Zuul</a:t>
            </a:r>
            <a:r>
              <a:rPr lang="zh-CN" altLang="en-US" dirty="0" smtClean="0"/>
              <a:t>的路由配置非常灵活、简单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540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为什么要使用微服务网关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不同的微服务有不同的网络地址</a:t>
            </a:r>
            <a:endParaRPr lang="en-US" altLang="zh-CN" dirty="0" smtClean="0"/>
          </a:p>
          <a:p>
            <a:r>
              <a:rPr lang="zh-CN" altLang="en-US" dirty="0" smtClean="0"/>
              <a:t>外部客户端可能需要调用多个服务的接口才能完成一个业务请求</a:t>
            </a:r>
            <a:endParaRPr lang="en-US" altLang="zh-CN" dirty="0" smtClean="0"/>
          </a:p>
          <a:p>
            <a:r>
              <a:rPr lang="zh-CN" altLang="en-US" dirty="0" smtClean="0"/>
              <a:t>如果直接让客户端与各个微服务通信，会有以下问题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客户端会多次请求不同的微服务，增加客户端的复杂性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存在跨域请求，一定场景下处理相对复杂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认证复杂，每个服务都需要独立认证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难以重构，例如将一个微服务拆分为多个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某些微服务可能使用了对防火巷</a:t>
            </a:r>
            <a:r>
              <a:rPr lang="en-US" altLang="zh-CN" dirty="0" smtClean="0"/>
              <a:t>/</a:t>
            </a:r>
            <a:r>
              <a:rPr lang="zh-CN" altLang="en-US" dirty="0" smtClean="0"/>
              <a:t>浏览器不友好的协议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23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自定义指定微服务的访问路径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zuul.routes.item</a:t>
            </a:r>
            <a:r>
              <a:rPr lang="en-US" altLang="zh-CN" dirty="0" smtClean="0"/>
              <a:t>-service=/item/</a:t>
            </a:r>
            <a:r>
              <a:rPr lang="zh-CN" altLang="en-US" dirty="0" smtClean="0"/>
              <a:t>**</a:t>
            </a:r>
            <a:endParaRPr lang="en-US" altLang="zh-CN" dirty="0" smtClean="0"/>
          </a:p>
          <a:p>
            <a:r>
              <a:rPr lang="zh-CN" altLang="en-US" dirty="0" smtClean="0"/>
              <a:t>完成设置后，</a:t>
            </a:r>
            <a:r>
              <a:rPr lang="en-US" altLang="zh-CN" dirty="0" smtClean="0"/>
              <a:t>item-service</a:t>
            </a:r>
            <a:r>
              <a:rPr lang="zh-CN" altLang="en-US" dirty="0" smtClean="0"/>
              <a:t>微服务会被映射到</a:t>
            </a:r>
            <a:r>
              <a:rPr lang="en-US" altLang="zh-CN" dirty="0" smtClean="0"/>
              <a:t>/item/</a:t>
            </a:r>
            <a:r>
              <a:rPr lang="zh-CN" altLang="en-US" dirty="0" smtClean="0"/>
              <a:t>**路径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0050"/>
            <a:ext cx="5041900" cy="520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60750"/>
            <a:ext cx="4584033" cy="29259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350" y="3266389"/>
            <a:ext cx="47752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784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 忽略指定微服务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zuul.ignored</a:t>
            </a:r>
            <a:r>
              <a:rPr lang="en-US" dirty="0" smtClean="0"/>
              <a:t>-services=order-service</a:t>
            </a:r>
          </a:p>
          <a:p>
            <a:r>
              <a:rPr lang="zh-CN" altLang="en-US" dirty="0" smtClean="0"/>
              <a:t>可以不代理</a:t>
            </a:r>
            <a:r>
              <a:rPr lang="en-US" altLang="zh-CN" dirty="0" smtClean="0"/>
              <a:t>order-service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187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 忽略所有微服务，只路由指定微服务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zuul.ignored</a:t>
            </a:r>
            <a:r>
              <a:rPr lang="en-US" dirty="0"/>
              <a:t>-services</a:t>
            </a:r>
            <a:r>
              <a:rPr lang="en-US" dirty="0" smtClean="0"/>
              <a:t>=</a:t>
            </a:r>
            <a:r>
              <a:rPr lang="en-US" altLang="zh-CN" dirty="0" smtClean="0"/>
              <a:t>’</a:t>
            </a:r>
            <a:r>
              <a:rPr lang="zh-CN" altLang="en-US" dirty="0" smtClean="0"/>
              <a:t>*</a:t>
            </a:r>
            <a:r>
              <a:rPr lang="en-US" altLang="zh-CN" dirty="0" smtClean="0"/>
              <a:t>’</a:t>
            </a:r>
          </a:p>
          <a:p>
            <a:r>
              <a:rPr lang="en-US" altLang="zh-CN" dirty="0" err="1" smtClean="0"/>
              <a:t>zuul.routes.user</a:t>
            </a:r>
            <a:r>
              <a:rPr lang="en-US" altLang="zh-CN" dirty="0" smtClean="0"/>
              <a:t>-service=/user/</a:t>
            </a:r>
            <a:r>
              <a:rPr lang="zh-CN" altLang="en-US" dirty="0" smtClean="0"/>
              <a:t>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690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 同时指定微服务的</a:t>
            </a:r>
            <a:r>
              <a:rPr lang="en-US" altLang="zh-CN" dirty="0" err="1" smtClean="0"/>
              <a:t>serviceId</a:t>
            </a:r>
            <a:r>
              <a:rPr lang="zh-CN" altLang="en-US" dirty="0" smtClean="0"/>
              <a:t>和路径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zuul.routes.user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route.service</a:t>
            </a:r>
            <a:r>
              <a:rPr lang="en-US" altLang="zh-CN" dirty="0" smtClean="0"/>
              <a:t>-id=user-service</a:t>
            </a:r>
          </a:p>
          <a:p>
            <a:r>
              <a:rPr lang="en-US" altLang="zh-CN" dirty="0" err="1" smtClean="0"/>
              <a:t>zuul.routes.user-route.path</a:t>
            </a:r>
            <a:r>
              <a:rPr lang="en-US" altLang="zh-CN" dirty="0" smtClean="0"/>
              <a:t>=/user/</a:t>
            </a:r>
            <a:r>
              <a:rPr lang="zh-CN" altLang="en-US" dirty="0" smtClean="0"/>
              <a:t>**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效果同</a:t>
            </a:r>
            <a:r>
              <a:rPr lang="en-US" altLang="zh-CN" dirty="0" smtClean="0"/>
              <a:t>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8904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 同时指定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zuul.routes.user-route.url</a:t>
            </a:r>
            <a:r>
              <a:rPr lang="en-US" altLang="zh-CN" dirty="0" smtClean="0"/>
              <a:t>=http://localhost:9610</a:t>
            </a:r>
          </a:p>
          <a:p>
            <a:r>
              <a:rPr lang="en-US" altLang="zh-CN" dirty="0" err="1" smtClean="0"/>
              <a:t>zuul.routes.user-route.path</a:t>
            </a:r>
            <a:r>
              <a:rPr lang="en-US" altLang="zh-CN" dirty="0" smtClean="0"/>
              <a:t>=/user/</a:t>
            </a:r>
            <a:r>
              <a:rPr lang="zh-CN" altLang="en-US" dirty="0" smtClean="0"/>
              <a:t>**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这种不会作为</a:t>
            </a:r>
            <a:r>
              <a:rPr lang="en-US" altLang="zh-CN" dirty="0" err="1" smtClean="0"/>
              <a:t>HystrixCommand</a:t>
            </a:r>
            <a:r>
              <a:rPr lang="zh-CN" altLang="en-US" dirty="0" smtClean="0"/>
              <a:t>执行，也不能使用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来负载均衡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112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</a:t>
            </a:r>
            <a:r>
              <a:rPr lang="zh-CN" altLang="en-US" dirty="0" smtClean="0"/>
              <a:t> 同时指定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，并使用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zuul.routes.user-route.path</a:t>
            </a:r>
            <a:r>
              <a:rPr lang="en-US" altLang="zh-CN" dirty="0" smtClean="0"/>
              <a:t>=/user/</a:t>
            </a:r>
            <a:r>
              <a:rPr lang="zh-CN" altLang="en-US" dirty="0" smtClean="0"/>
              <a:t>**</a:t>
            </a:r>
            <a:endParaRPr lang="en-US" altLang="zh-CN" dirty="0" smtClean="0"/>
          </a:p>
          <a:p>
            <a:r>
              <a:rPr lang="en-US" altLang="zh-CN" dirty="0" err="1" smtClean="0"/>
              <a:t>zuul.routes.user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route.service</a:t>
            </a:r>
            <a:r>
              <a:rPr lang="en-US" altLang="zh-CN" dirty="0" smtClean="0"/>
              <a:t>-id=user-service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894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</a:t>
            </a:r>
            <a:r>
              <a:rPr lang="zh-CN" altLang="en-US" dirty="0" smtClean="0"/>
              <a:t> 使用正则表达式指定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的路由匹配规则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1564209" cy="391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258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</a:t>
            </a:r>
            <a:r>
              <a:rPr lang="zh-CN" altLang="en-US" dirty="0" smtClean="0"/>
              <a:t> 路由前缀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zuul.prefix</a:t>
            </a:r>
            <a:r>
              <a:rPr lang="en-US" altLang="zh-CN" dirty="0" smtClean="0"/>
              <a:t>=/</a:t>
            </a:r>
            <a:r>
              <a:rPr lang="en-US" altLang="zh-CN" dirty="0" err="1" smtClean="0"/>
              <a:t>api</a:t>
            </a:r>
            <a:endParaRPr lang="en-US" altLang="zh-CN" dirty="0" smtClean="0"/>
          </a:p>
          <a:p>
            <a:r>
              <a:rPr lang="en-US" altLang="zh-CN" dirty="0" err="1" smtClean="0"/>
              <a:t>zuul.strip</a:t>
            </a:r>
            <a:r>
              <a:rPr lang="en-US" altLang="zh-CN" dirty="0" smtClean="0"/>
              <a:t>-prefix=false</a:t>
            </a:r>
          </a:p>
          <a:p>
            <a:r>
              <a:rPr lang="en-US" altLang="zh-CN" dirty="0" err="1" smtClean="0"/>
              <a:t>zuul.routes.user</a:t>
            </a:r>
            <a:r>
              <a:rPr lang="en-US" altLang="zh-CN" dirty="0" smtClean="0"/>
              <a:t>-service=</a:t>
            </a:r>
            <a:r>
              <a:rPr lang="zh-CN" altLang="en-US" dirty="0" smtClean="0"/>
              <a:t> </a:t>
            </a:r>
            <a:r>
              <a:rPr lang="en-US" altLang="zh-CN" dirty="0" smtClean="0"/>
              <a:t>/user/</a:t>
            </a:r>
            <a:r>
              <a:rPr lang="zh-CN" altLang="en-US" dirty="0" smtClean="0"/>
              <a:t>**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这样访问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api</a:t>
            </a:r>
            <a:r>
              <a:rPr lang="en-US" altLang="zh-CN" dirty="0" smtClean="0"/>
              <a:t>/user-service/1</a:t>
            </a:r>
            <a:r>
              <a:rPr lang="zh-CN" altLang="en-US" dirty="0" smtClean="0"/>
              <a:t>的路径，会被转发到</a:t>
            </a:r>
            <a:r>
              <a:rPr lang="en-US" altLang="zh-CN" dirty="0" smtClean="0"/>
              <a:t>user-service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api</a:t>
            </a:r>
            <a:r>
              <a:rPr lang="en-US" altLang="zh-CN" dirty="0" smtClean="0"/>
              <a:t>/1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07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修改日志级别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logging.level.com.netflix</a:t>
            </a:r>
            <a:r>
              <a:rPr lang="en-US" altLang="zh-CN" dirty="0" smtClean="0"/>
              <a:t>=DEBUG</a:t>
            </a:r>
          </a:p>
          <a:p>
            <a:r>
              <a:rPr lang="zh-CN" altLang="en-US" dirty="0" smtClean="0"/>
              <a:t>会打印转发的具体细节，从而有主意更好地理解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的路由配置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4411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敏感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的设置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一般来说，可在同一个系统中的服务之间共享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，不过应尽量防止让一些敏感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外协，因此，在很多场景下，需要通过为路由指定一系列敏感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列表。</a:t>
            </a:r>
            <a:endParaRPr lang="en-US" altLang="zh-CN" dirty="0" smtClean="0"/>
          </a:p>
          <a:p>
            <a:r>
              <a:rPr lang="zh-CN" altLang="en-US" dirty="0" smtClean="0"/>
              <a:t>全局设置</a:t>
            </a:r>
            <a:endParaRPr lang="en-US" dirty="0" smtClean="0"/>
          </a:p>
          <a:p>
            <a:pPr lvl="1"/>
            <a:r>
              <a:rPr lang="en-US" dirty="0" err="1" smtClean="0"/>
              <a:t>zuul.sensitive</a:t>
            </a:r>
            <a:r>
              <a:rPr lang="en-US" dirty="0" smtClean="0"/>
              <a:t>-headers=</a:t>
            </a:r>
            <a:r>
              <a:rPr lang="en-US" dirty="0" err="1" smtClean="0"/>
              <a:t>Cookie,Set-Cookie,Authorization</a:t>
            </a:r>
            <a:endParaRPr lang="en-US" dirty="0" smtClean="0"/>
          </a:p>
          <a:p>
            <a:r>
              <a:rPr lang="zh-CN" altLang="en-US" dirty="0" smtClean="0"/>
              <a:t>指定微服务设置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zuul.routes.item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service.sensitive</a:t>
            </a:r>
            <a:r>
              <a:rPr lang="en-US" altLang="zh-CN" dirty="0" smtClean="0"/>
              <a:t>-headers=</a:t>
            </a:r>
            <a:r>
              <a:rPr lang="en-US" dirty="0" err="1" smtClean="0"/>
              <a:t>Cookie,Set-Cookie,Authorization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73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不使用网关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11" y="2015539"/>
            <a:ext cx="9744977" cy="406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753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忽略</a:t>
            </a:r>
            <a:r>
              <a:rPr lang="en-US" altLang="zh-CN" dirty="0" smtClean="0"/>
              <a:t>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可以使用</a:t>
            </a:r>
            <a:r>
              <a:rPr lang="en-US" altLang="zh-CN" dirty="0" err="1" smtClean="0"/>
              <a:t>zuul.ignoredHeaders</a:t>
            </a:r>
            <a:r>
              <a:rPr lang="zh-CN" altLang="en-US" dirty="0" smtClean="0"/>
              <a:t>属性丢弃一些</a:t>
            </a:r>
            <a:r>
              <a:rPr lang="en-US" altLang="zh-CN" dirty="0" smtClean="0"/>
              <a:t>Header</a:t>
            </a:r>
          </a:p>
          <a:p>
            <a:r>
              <a:rPr lang="zh-CN" altLang="en-US" dirty="0" smtClean="0"/>
              <a:t>默认是空值</a:t>
            </a:r>
            <a:endParaRPr lang="en-US" altLang="zh-CN" dirty="0" smtClean="0"/>
          </a:p>
          <a:p>
            <a:r>
              <a:rPr lang="en-US" altLang="zh-CN" dirty="0" err="1" smtClean="0"/>
              <a:t>zuul.ignored</a:t>
            </a:r>
            <a:r>
              <a:rPr lang="en-US" altLang="zh-CN" dirty="0" smtClean="0"/>
              <a:t>-headers=Header1,Header2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61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Zuul</a:t>
            </a:r>
            <a:r>
              <a:rPr lang="zh-CN" altLang="en-US" dirty="0" smtClean="0"/>
              <a:t>的过滤器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过滤器是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的核心组件</a:t>
            </a:r>
            <a:endParaRPr lang="en-US" altLang="zh-CN" dirty="0" smtClean="0"/>
          </a:p>
          <a:p>
            <a:r>
              <a:rPr lang="en-US" altLang="zh-CN" dirty="0" err="1" smtClean="0"/>
              <a:t>zuul</a:t>
            </a:r>
            <a:r>
              <a:rPr lang="zh-CN" altLang="en-US" dirty="0" smtClean="0"/>
              <a:t>的大部分功能都是通过过滤器来实现的</a:t>
            </a:r>
            <a:endParaRPr lang="en-US" altLang="zh-CN" dirty="0" smtClean="0"/>
          </a:p>
          <a:p>
            <a:r>
              <a:rPr lang="en-US" altLang="zh-CN" dirty="0" err="1" smtClean="0"/>
              <a:t>Zuul</a:t>
            </a:r>
            <a:r>
              <a:rPr lang="zh-CN" altLang="en-US" dirty="0" smtClean="0"/>
              <a:t>中定义了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种标准</a:t>
            </a:r>
            <a:r>
              <a:rPr lang="zh-CN" altLang="en-US" dirty="0" smtClean="0"/>
              <a:t>过滤器类型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PRE</a:t>
            </a:r>
            <a:r>
              <a:rPr lang="zh-CN" altLang="en-US" dirty="0" smtClean="0"/>
              <a:t>：这种过滤器在请求被路由之前调用，可以实现身份验证，选择服务等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ROUTING</a:t>
            </a:r>
            <a:r>
              <a:rPr lang="zh-CN" altLang="en-US" dirty="0" smtClean="0"/>
              <a:t>：这种过滤器将请求路由到微服务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POST</a:t>
            </a:r>
            <a:r>
              <a:rPr lang="zh-CN" altLang="en-US" dirty="0" smtClean="0"/>
              <a:t>：这种过滤器在路由到微服务以后执行，可以来为响应添加标准的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 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、手机统计信息和指标、将响应发送给客户端等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ERROR</a:t>
            </a:r>
            <a:r>
              <a:rPr lang="zh-CN" altLang="en-US" dirty="0" smtClean="0"/>
              <a:t>：在其他阶段发生错误时执行该过滤器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06567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Zuul</a:t>
            </a:r>
            <a:r>
              <a:rPr lang="zh-CN" altLang="en-US" dirty="0" smtClean="0"/>
              <a:t>请求的生命周期</a:t>
            </a:r>
            <a:endParaRPr lang="en-US" dirty="0"/>
          </a:p>
        </p:txBody>
      </p:sp>
      <p:pic>
        <p:nvPicPr>
          <p:cNvPr id="1028" name="Picture 4" descr="https://upload-images.jianshu.io/upload_images/5225109-371a03f23204ae6f.png?imageMogr2/auto-orient/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420" y="1140786"/>
            <a:ext cx="7808495" cy="585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2952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内置过滤器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默认为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编写并启动了一些过滤器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EnableZuulServer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EnableZuulProxy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@</a:t>
            </a:r>
            <a:r>
              <a:rPr lang="en-US" altLang="zh-CN" dirty="0"/>
              <a:t> </a:t>
            </a:r>
            <a:r>
              <a:rPr lang="en-US" altLang="zh-CN" dirty="0" err="1" smtClean="0"/>
              <a:t>EnableZuulProxy</a:t>
            </a:r>
            <a:r>
              <a:rPr lang="zh-CN" altLang="en-US" dirty="0" smtClean="0"/>
              <a:t>是</a:t>
            </a:r>
            <a:r>
              <a:rPr lang="en-US" altLang="zh-CN" dirty="0" smtClean="0"/>
              <a:t>@</a:t>
            </a:r>
            <a:r>
              <a:rPr lang="en-US" altLang="zh-CN" dirty="0"/>
              <a:t> </a:t>
            </a:r>
            <a:r>
              <a:rPr lang="en-US" altLang="zh-CN" dirty="0" err="1" smtClean="0"/>
              <a:t>EnableZuulServer</a:t>
            </a:r>
            <a:r>
              <a:rPr lang="zh-CN" altLang="en-US" dirty="0" smtClean="0"/>
              <a:t>的增强版，事实上，当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与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等组件配合使用时，</a:t>
            </a:r>
            <a:r>
              <a:rPr lang="en-US" altLang="zh-CN" dirty="0" smtClean="0"/>
              <a:t>@</a:t>
            </a:r>
            <a:r>
              <a:rPr lang="en-US" altLang="zh-CN" dirty="0"/>
              <a:t> </a:t>
            </a:r>
            <a:r>
              <a:rPr lang="en-US" altLang="zh-CN" dirty="0" err="1" smtClean="0"/>
              <a:t>EnableZuulProxy</a:t>
            </a:r>
            <a:r>
              <a:rPr lang="zh-CN" altLang="en-US" dirty="0" smtClean="0"/>
              <a:t>是我们</a:t>
            </a:r>
            <a:r>
              <a:rPr lang="zh-CN" altLang="en-US" dirty="0" smtClean="0"/>
              <a:t>最</a:t>
            </a:r>
            <a:r>
              <a:rPr lang="zh-CN" altLang="en-US" dirty="0" smtClean="0"/>
              <a:t>常用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注解</a:t>
            </a:r>
            <a:endParaRPr lang="en-US" altLang="zh-CN" dirty="0" smtClean="0"/>
          </a:p>
          <a:p>
            <a:r>
              <a:rPr lang="en-US" altLang="zh-CN" dirty="0" err="1" smtClean="0"/>
              <a:t>RequestContext</a:t>
            </a:r>
            <a:r>
              <a:rPr lang="zh-CN" altLang="en-US" dirty="0" smtClean="0"/>
              <a:t>是什么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他用于在过滤器之间传递消息，它的数据保存在每个请求的</a:t>
            </a:r>
            <a:r>
              <a:rPr lang="en-US" altLang="zh-CN" dirty="0" err="1" smtClean="0"/>
              <a:t>ThreadLocal</a:t>
            </a:r>
            <a:r>
              <a:rPr lang="zh-CN" altLang="en-US" dirty="0" smtClean="0"/>
              <a:t>中。它用于存储请求路由到哪里、错误、</a:t>
            </a:r>
            <a:r>
              <a:rPr lang="en-US" altLang="zh-CN" dirty="0" err="1" smtClean="0"/>
              <a:t>HttpServletRequest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HttpServletResponse</a:t>
            </a:r>
            <a:r>
              <a:rPr lang="zh-CN" altLang="en-US" dirty="0" smtClean="0"/>
              <a:t>等信息。</a:t>
            </a:r>
            <a:r>
              <a:rPr lang="en-US" altLang="zh-CN" dirty="0" err="1" smtClean="0"/>
              <a:t>RequestContext</a:t>
            </a:r>
            <a:r>
              <a:rPr lang="zh-CN" altLang="en-US" dirty="0" smtClean="0"/>
              <a:t>扩展了</a:t>
            </a:r>
            <a:r>
              <a:rPr lang="en-US" altLang="zh-CN" dirty="0" err="1" smtClean="0"/>
              <a:t>ConcurrentHashMap</a:t>
            </a:r>
            <a:r>
              <a:rPr lang="zh-CN" altLang="en-US" dirty="0" smtClean="0"/>
              <a:t>，所以，理论上任务数据都可以存储在</a:t>
            </a:r>
            <a:r>
              <a:rPr lang="en-US" altLang="zh-CN" dirty="0" err="1" smtClean="0"/>
              <a:t>RequestContext</a:t>
            </a:r>
            <a:r>
              <a:rPr lang="zh-CN" altLang="en-US" dirty="0" smtClean="0"/>
              <a:t>中。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01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EnableZuulServer</a:t>
            </a:r>
            <a:r>
              <a:rPr lang="zh-CN" altLang="en-US" dirty="0" smtClean="0"/>
              <a:t>所启动的过滤器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pre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ServletDetectionFilter</a:t>
            </a:r>
            <a:r>
              <a:rPr lang="zh-CN" altLang="en-US" dirty="0" smtClean="0"/>
              <a:t>：用于检查请求是否通过</a:t>
            </a:r>
            <a:r>
              <a:rPr lang="en-US" altLang="zh-CN" dirty="0" err="1" smtClean="0"/>
              <a:t>SpringDispatcher</a:t>
            </a:r>
            <a:r>
              <a:rPr lang="zh-CN" altLang="en-US" dirty="0" smtClean="0"/>
              <a:t>。检查后，通过</a:t>
            </a:r>
            <a:r>
              <a:rPr lang="en-US" altLang="zh-CN" dirty="0" err="1" smtClean="0"/>
              <a:t>FilterConstants.IS_DISPATCHER_REQUEST_KEY</a:t>
            </a:r>
            <a:r>
              <a:rPr lang="zh-CN" altLang="en-US" dirty="0" smtClean="0"/>
              <a:t>设置布尔值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FormBodyWrapperFilter</a:t>
            </a:r>
            <a:r>
              <a:rPr lang="zh-CN" altLang="en-US" dirty="0" smtClean="0"/>
              <a:t>：解析表单数据，并重新编码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DebugFilter</a:t>
            </a:r>
            <a:r>
              <a:rPr lang="zh-CN" altLang="en-US" dirty="0" smtClean="0"/>
              <a:t>：当设置</a:t>
            </a:r>
            <a:r>
              <a:rPr lang="en-US" altLang="zh-CN" dirty="0" err="1" smtClean="0"/>
              <a:t>zuul.include</a:t>
            </a:r>
            <a:r>
              <a:rPr lang="en-US" altLang="zh-CN" dirty="0" smtClean="0"/>
              <a:t>-debug-header=true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zuul.debug.request</a:t>
            </a:r>
            <a:r>
              <a:rPr lang="en-US" altLang="zh-CN" dirty="0" smtClean="0"/>
              <a:t>=true</a:t>
            </a:r>
            <a:r>
              <a:rPr lang="zh-CN" altLang="en-US" dirty="0" smtClean="0"/>
              <a:t>并在请求上加上了</a:t>
            </a:r>
            <a:r>
              <a:rPr lang="en-US" altLang="zh-CN" dirty="0" smtClean="0"/>
              <a:t>debug=true</a:t>
            </a:r>
            <a:r>
              <a:rPr lang="zh-CN" altLang="en-US" dirty="0" smtClean="0"/>
              <a:t>的参数，就会开启过滤器</a:t>
            </a:r>
            <a:endParaRPr lang="en-US" altLang="zh-CN" dirty="0" smtClean="0"/>
          </a:p>
          <a:p>
            <a:r>
              <a:rPr lang="en-US" altLang="zh-CN" dirty="0" smtClean="0"/>
              <a:t>route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SendForwardFilter</a:t>
            </a:r>
            <a:r>
              <a:rPr lang="zh-CN" altLang="en-US" dirty="0" smtClean="0"/>
              <a:t>：使用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RequestDispatcher</a:t>
            </a:r>
            <a:r>
              <a:rPr lang="zh-CN" altLang="en-US" dirty="0" smtClean="0"/>
              <a:t>转发请求，转发位置存储在</a:t>
            </a:r>
            <a:r>
              <a:rPr lang="en-US" altLang="zh-CN" dirty="0" err="1" smtClean="0"/>
              <a:t>RequestContext</a:t>
            </a:r>
            <a:r>
              <a:rPr lang="zh-CN" altLang="en-US" dirty="0" smtClean="0"/>
              <a:t>的属性</a:t>
            </a:r>
            <a:r>
              <a:rPr lang="en-US" altLang="zh-CN" dirty="0" err="1" smtClean="0"/>
              <a:t>FilterConstants.FORWARD_TO_KEY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en-US" altLang="zh-CN" dirty="0" smtClean="0"/>
              <a:t>post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SendResponseFilter</a:t>
            </a:r>
            <a:r>
              <a:rPr lang="zh-CN" altLang="en-US" dirty="0" smtClean="0"/>
              <a:t>：将代理请求的响应写入当前响应</a:t>
            </a:r>
            <a:endParaRPr lang="en-US" altLang="zh-CN" dirty="0" smtClean="0"/>
          </a:p>
          <a:p>
            <a:r>
              <a:rPr lang="en-US" altLang="zh-CN" dirty="0" smtClean="0"/>
              <a:t>error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SendErrorFilter</a:t>
            </a:r>
            <a:r>
              <a:rPr lang="zh-CN" altLang="en-US" dirty="0" smtClean="0"/>
              <a:t>：若</a:t>
            </a:r>
            <a:r>
              <a:rPr lang="en-US" altLang="zh-CN" dirty="0" err="1" smtClean="0"/>
              <a:t>RequestContext.getThrowable</a:t>
            </a:r>
            <a:r>
              <a:rPr lang="en-US" altLang="zh-CN" dirty="0" smtClean="0"/>
              <a:t>()</a:t>
            </a:r>
            <a:r>
              <a:rPr lang="zh-CN" altLang="en-US" dirty="0" smtClean="0"/>
              <a:t>不为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，则默认转发到</a:t>
            </a:r>
            <a:r>
              <a:rPr lang="en-US" altLang="zh-CN" dirty="0" smtClean="0"/>
              <a:t>/error</a:t>
            </a:r>
          </a:p>
        </p:txBody>
      </p:sp>
    </p:spTree>
    <p:extLst>
      <p:ext uri="{BB962C8B-B14F-4D97-AF65-F5344CB8AC3E}">
        <p14:creationId xmlns:p14="http://schemas.microsoft.com/office/powerpoint/2010/main" val="20057543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EnableZuulProxy</a:t>
            </a:r>
            <a:r>
              <a:rPr lang="zh-CN" altLang="en-US" dirty="0" smtClean="0"/>
              <a:t>所启动的过滤器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pre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PreDecorationFilter</a:t>
            </a:r>
            <a:r>
              <a:rPr lang="zh-CN" altLang="en-US" dirty="0" smtClean="0"/>
              <a:t>：该过滤器根据提供的</a:t>
            </a:r>
            <a:r>
              <a:rPr lang="en-US" altLang="zh-CN" dirty="0" err="1" smtClean="0"/>
              <a:t>RouteLocator</a:t>
            </a:r>
            <a:r>
              <a:rPr lang="zh-CN" altLang="en-US" dirty="0" smtClean="0"/>
              <a:t>确定路由到的地址，以及怎样去路由。同事还为下游请求设置代理相关的</a:t>
            </a:r>
            <a:r>
              <a:rPr lang="en-US" altLang="zh-CN" dirty="0" smtClean="0"/>
              <a:t>header</a:t>
            </a:r>
          </a:p>
          <a:p>
            <a:r>
              <a:rPr lang="en-US" altLang="zh-CN" dirty="0" smtClean="0"/>
              <a:t>route</a:t>
            </a:r>
            <a:r>
              <a:rPr lang="zh-CN" altLang="en-US" dirty="0" smtClean="0"/>
              <a:t>类型过滤器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RibbonRoutingFilter</a:t>
            </a:r>
            <a:r>
              <a:rPr lang="zh-CN" altLang="en-US" dirty="0" smtClean="0"/>
              <a:t>：该过滤器使用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Hystrix</a:t>
            </a:r>
            <a:r>
              <a:rPr lang="zh-CN" altLang="en-US" dirty="0" smtClean="0"/>
              <a:t>和可插拔的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客户端发送请求。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Apache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HttpClient</a:t>
            </a:r>
            <a:r>
              <a:rPr lang="zh-CN" altLang="en-US" dirty="0" smtClean="0"/>
              <a:t>：默认的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客户端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Squareup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OkHttpClient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Netflix</a:t>
            </a:r>
            <a:r>
              <a:rPr lang="zh-CN" altLang="en-US" dirty="0" smtClean="0"/>
              <a:t> 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 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 </a:t>
            </a:r>
            <a:r>
              <a:rPr lang="en-US" altLang="zh-CN" dirty="0" smtClean="0"/>
              <a:t>Client</a:t>
            </a:r>
          </a:p>
          <a:p>
            <a:pPr lvl="1"/>
            <a:r>
              <a:rPr lang="en-US" altLang="zh-CN" dirty="0" err="1" smtClean="0"/>
              <a:t>SimpleHostRoutingFilter</a:t>
            </a:r>
            <a:r>
              <a:rPr lang="zh-CN" altLang="en-US" dirty="0" smtClean="0"/>
              <a:t>：使用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HttpClient</a:t>
            </a:r>
            <a:r>
              <a:rPr lang="zh-CN" altLang="en-US" dirty="0" smtClean="0"/>
              <a:t>向指定的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发送请求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735445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过滤器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编写一个简单的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过滤器，让该过滤器打印请求日志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类型：</a:t>
            </a:r>
            <a:r>
              <a:rPr lang="en-US" altLang="zh-CN" dirty="0" smtClean="0"/>
              <a:t>PRE_TYPE</a:t>
            </a:r>
          </a:p>
          <a:p>
            <a:pPr lvl="1"/>
            <a:r>
              <a:rPr lang="en-US" altLang="zh-CN" dirty="0" err="1" smtClean="0"/>
              <a:t>filterOrder</a:t>
            </a:r>
            <a:r>
              <a:rPr lang="en-US" altLang="zh-CN" dirty="0" smtClean="0"/>
              <a:t>: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PreDecorationFilter</a:t>
            </a:r>
            <a:r>
              <a:rPr lang="zh-CN" altLang="en-US" dirty="0" smtClean="0"/>
              <a:t>之前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shouldFilter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always</a:t>
            </a:r>
            <a:r>
              <a:rPr lang="zh-CN" altLang="en-US" dirty="0" smtClean="0"/>
              <a:t> </a:t>
            </a:r>
            <a:r>
              <a:rPr lang="en-US" altLang="zh-CN" dirty="0" smtClean="0"/>
              <a:t>true</a:t>
            </a:r>
          </a:p>
          <a:p>
            <a:pPr lvl="1"/>
            <a:r>
              <a:rPr lang="en-US" altLang="zh-CN" dirty="0" smtClean="0"/>
              <a:t>run</a:t>
            </a:r>
            <a:r>
              <a:rPr lang="zh-CN" altLang="en-US" dirty="0" smtClean="0"/>
              <a:t>：打印日志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4873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1480"/>
            <a:ext cx="12192000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0571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过滤器还可以做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安全认证</a:t>
            </a:r>
            <a:endParaRPr lang="en-US" altLang="zh-CN" dirty="0" smtClean="0"/>
          </a:p>
          <a:p>
            <a:r>
              <a:rPr lang="zh-CN" altLang="en-US" dirty="0" smtClean="0"/>
              <a:t>灰度发布</a:t>
            </a:r>
            <a:endParaRPr lang="en-US" altLang="zh-CN" dirty="0" smtClean="0"/>
          </a:p>
          <a:p>
            <a:r>
              <a:rPr lang="zh-CN" altLang="en-US" dirty="0" smtClean="0"/>
              <a:t>限流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2905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禁用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过滤器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zuul</a:t>
            </a:r>
            <a:r>
              <a:rPr lang="en-US" altLang="zh-CN" dirty="0" smtClean="0"/>
              <a:t>.&lt;</a:t>
            </a:r>
            <a:r>
              <a:rPr lang="en-US" altLang="zh-CN" dirty="0" err="1" smtClean="0"/>
              <a:t>SimpleClassName</a:t>
            </a:r>
            <a:r>
              <a:rPr lang="en-US" altLang="zh-CN" dirty="0" smtClean="0"/>
              <a:t>&gt;.&lt;</a:t>
            </a:r>
            <a:r>
              <a:rPr lang="en-US" altLang="zh-CN" dirty="0" err="1" smtClean="0"/>
              <a:t>filterType</a:t>
            </a:r>
            <a:r>
              <a:rPr lang="en-US" altLang="zh-CN" dirty="0" smtClean="0"/>
              <a:t>&gt;.disable=true</a:t>
            </a:r>
          </a:p>
          <a:p>
            <a:pPr lvl="1"/>
            <a:r>
              <a:rPr lang="zh-CN" altLang="en-US" dirty="0" smtClean="0"/>
              <a:t>例如</a:t>
            </a:r>
            <a:r>
              <a:rPr lang="en-US" altLang="zh-CN" dirty="0" err="1" smtClean="0"/>
              <a:t>zuul.</a:t>
            </a:r>
            <a:r>
              <a:rPr lang="en-US" dirty="0" err="1" smtClean="0"/>
              <a:t>PreRequestLogFilter</a:t>
            </a:r>
            <a:r>
              <a:rPr lang="en-US" altLang="zh-CN" dirty="0" err="1" smtClean="0"/>
              <a:t>.pre.disable</a:t>
            </a:r>
            <a:r>
              <a:rPr lang="en-US" altLang="zh-CN" dirty="0" smtClean="0"/>
              <a:t>=true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034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使用微服务网关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730" y="2134936"/>
            <a:ext cx="7444540" cy="457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80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Zuul</a:t>
            </a:r>
            <a:r>
              <a:rPr lang="zh-CN" altLang="en-US" dirty="0" smtClean="0"/>
              <a:t>的容错与回退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中，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默认已经整合了</a:t>
            </a:r>
            <a:r>
              <a:rPr lang="en-US" altLang="zh-CN" dirty="0" err="1" smtClean="0"/>
              <a:t>Hystrix</a:t>
            </a:r>
            <a:endParaRPr lang="en-US" altLang="zh-CN" dirty="0" smtClean="0"/>
          </a:p>
          <a:p>
            <a:r>
              <a:rPr lang="en-US" altLang="zh-CN" dirty="0" err="1" smtClean="0"/>
              <a:t>Zuul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Hystrix</a:t>
            </a:r>
            <a:r>
              <a:rPr lang="zh-CN" altLang="en-US" dirty="0" smtClean="0"/>
              <a:t>监控的粒度，是微服务，而不是某个</a:t>
            </a:r>
            <a:r>
              <a:rPr lang="en-US" altLang="zh-CN" dirty="0" smtClean="0"/>
              <a:t>API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270" y="2830209"/>
            <a:ext cx="6640422" cy="372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74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Zuul</a:t>
            </a:r>
            <a:r>
              <a:rPr lang="zh-CN" altLang="en-US" dirty="0"/>
              <a:t>的容错与回退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809" y="2506662"/>
            <a:ext cx="8912230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911349"/>
            <a:ext cx="3880022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关闭</a:t>
            </a:r>
            <a:r>
              <a:rPr lang="en-US" altLang="zh-CN" dirty="0"/>
              <a:t>item-service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9936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添加回退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66286" cy="4351338"/>
          </a:xfrm>
        </p:spPr>
        <p:txBody>
          <a:bodyPr/>
          <a:lstStyle/>
          <a:p>
            <a:r>
              <a:rPr lang="zh-CN" altLang="en-US" smtClean="0"/>
              <a:t>需要实现</a:t>
            </a:r>
            <a:r>
              <a:rPr lang="en-US" altLang="zh-CN" dirty="0" err="1" smtClean="0"/>
              <a:t>ZuulFallbackProvider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149" y="0"/>
            <a:ext cx="69598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903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饥饿加载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我们知道，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整合了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实现负载均衡，而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默认是懒加载的。可能会导致首次请求比较慢的问题。可使用如下配置，指定饥饿加载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zuul.ribbon.eager-load.enabled</a:t>
            </a:r>
            <a:r>
              <a:rPr lang="en-US" altLang="zh-CN" dirty="0" smtClean="0"/>
              <a:t>=true</a:t>
            </a:r>
          </a:p>
        </p:txBody>
      </p:sp>
    </p:spTree>
    <p:extLst>
      <p:ext uri="{BB962C8B-B14F-4D97-AF65-F5344CB8AC3E}">
        <p14:creationId xmlns:p14="http://schemas.microsoft.com/office/powerpoint/2010/main" val="2529071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Hystrix</a:t>
            </a:r>
            <a:r>
              <a:rPr lang="zh-CN" altLang="en-US" dirty="0" smtClean="0"/>
              <a:t>隔离策略与线程池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默认情况，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Hystrix</a:t>
            </a:r>
            <a:r>
              <a:rPr lang="zh-CN" altLang="en-US" dirty="0" smtClean="0"/>
              <a:t>隔离策略是</a:t>
            </a:r>
            <a:r>
              <a:rPr lang="en-US" altLang="zh-CN" dirty="0" smtClean="0"/>
              <a:t>SEMAPHORE</a:t>
            </a:r>
          </a:p>
          <a:p>
            <a:r>
              <a:rPr lang="zh-CN" altLang="en-US" dirty="0" smtClean="0"/>
              <a:t>可以通过</a:t>
            </a:r>
            <a:r>
              <a:rPr lang="en-US" altLang="zh-CN" dirty="0" err="1" smtClean="0"/>
              <a:t>zuul.ribbon</a:t>
            </a:r>
            <a:r>
              <a:rPr lang="en-US" altLang="zh-CN" dirty="0" smtClean="0"/>
              <a:t>-isolation-strategy=thread</a:t>
            </a:r>
            <a:r>
              <a:rPr lang="zh-CN" altLang="en-US" dirty="0" smtClean="0"/>
              <a:t>将隔离策略改为</a:t>
            </a:r>
            <a:r>
              <a:rPr lang="en-US" altLang="zh-CN" dirty="0" smtClean="0"/>
              <a:t>THREAD</a:t>
            </a:r>
          </a:p>
          <a:p>
            <a:r>
              <a:rPr lang="zh-CN" altLang="en-US" dirty="0" smtClean="0"/>
              <a:t>当使用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进行隔离时，</a:t>
            </a:r>
            <a:r>
              <a:rPr lang="en-US" altLang="zh-CN" dirty="0" err="1" smtClean="0"/>
              <a:t>HystrixThreadPoolKey</a:t>
            </a:r>
            <a:r>
              <a:rPr lang="zh-CN" altLang="en-US" dirty="0" smtClean="0"/>
              <a:t>默认为</a:t>
            </a:r>
            <a:r>
              <a:rPr lang="en-US" altLang="zh-CN" dirty="0" err="1" smtClean="0"/>
              <a:t>RibbonCommand</a:t>
            </a:r>
            <a:r>
              <a:rPr lang="zh-CN" altLang="en-US" dirty="0" smtClean="0"/>
              <a:t>，这意味着所有路由的</a:t>
            </a:r>
            <a:r>
              <a:rPr lang="en-US" altLang="zh-CN" dirty="0" err="1" smtClean="0"/>
              <a:t>HystrixCommand</a:t>
            </a:r>
            <a:r>
              <a:rPr lang="zh-CN" altLang="en-US" dirty="0" smtClean="0"/>
              <a:t>都会在相同的</a:t>
            </a:r>
            <a:r>
              <a:rPr lang="en-US" altLang="zh-CN" dirty="0" err="1" smtClean="0"/>
              <a:t>Hystrix</a:t>
            </a:r>
            <a:r>
              <a:rPr lang="zh-CN" altLang="en-US" dirty="0" smtClean="0"/>
              <a:t>线程池中执行</a:t>
            </a:r>
            <a:endParaRPr lang="en-US" altLang="zh-CN" dirty="0" smtClean="0"/>
          </a:p>
          <a:p>
            <a:r>
              <a:rPr lang="zh-CN" altLang="en-US" dirty="0" smtClean="0"/>
              <a:t>可以使用一下配置，让每个路由使用独立的线程池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zuul.threadPool.useSeparateThreadPools</a:t>
            </a:r>
            <a:r>
              <a:rPr lang="en-US" altLang="zh-CN" dirty="0" smtClean="0"/>
              <a:t>=true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413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Zuul</a:t>
            </a:r>
            <a:r>
              <a:rPr lang="zh-CN" altLang="en-US" dirty="0" smtClean="0"/>
              <a:t>的高可用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Zuul</a:t>
            </a:r>
            <a:r>
              <a:rPr lang="zh-CN" altLang="en-US" dirty="0" smtClean="0"/>
              <a:t>作为网关，外部请求的流量都会经过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。所以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的高可用非常关键</a:t>
            </a:r>
            <a:endParaRPr lang="en-US" altLang="zh-CN" dirty="0" smtClean="0"/>
          </a:p>
          <a:p>
            <a:r>
              <a:rPr lang="zh-CN" altLang="en-US" dirty="0" smtClean="0"/>
              <a:t>有两种方式实现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的高可用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Zuul</a:t>
            </a:r>
            <a:r>
              <a:rPr lang="zh-CN" altLang="en-US" dirty="0" smtClean="0"/>
              <a:t>客户端注册到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借助一个额外的负载均衡器，如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HAProxy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F5</a:t>
            </a:r>
            <a:r>
              <a:rPr lang="zh-CN" altLang="en-US" dirty="0" smtClean="0"/>
              <a:t>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645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Zuul</a:t>
            </a:r>
            <a:r>
              <a:rPr lang="zh-CN" altLang="en-US" dirty="0"/>
              <a:t>客户端注册到</a:t>
            </a:r>
            <a:r>
              <a:rPr lang="en-US" altLang="zh-CN" dirty="0"/>
              <a:t>Eureka</a:t>
            </a:r>
            <a:r>
              <a:rPr lang="zh-CN" altLang="en-US" dirty="0"/>
              <a:t>上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7577" y="1590846"/>
            <a:ext cx="7489925" cy="508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033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借助一个额外的负载均衡器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9218" y="1603203"/>
            <a:ext cx="6933564" cy="498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2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使用网关的优点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网关封装了应用程序的内部结构，客户端只用跟网关交互，无需直接调用特定微服务的接口</a:t>
            </a:r>
            <a:endParaRPr lang="en-US" altLang="zh-CN" dirty="0" smtClean="0"/>
          </a:p>
          <a:p>
            <a:r>
              <a:rPr lang="zh-CN" altLang="en-US" dirty="0" smtClean="0"/>
              <a:t>易于监控。可在王国收集监控数据并推送到外部系统进行分析</a:t>
            </a:r>
            <a:endParaRPr lang="en-US" altLang="zh-CN" dirty="0" smtClean="0"/>
          </a:p>
          <a:p>
            <a:r>
              <a:rPr lang="zh-CN" altLang="en-US" dirty="0" smtClean="0"/>
              <a:t>易于认证。可在网关上进行认证，然后再将请求转发到后端的微服务</a:t>
            </a:r>
            <a:endParaRPr lang="en-US" altLang="zh-CN" dirty="0" smtClean="0"/>
          </a:p>
          <a:p>
            <a:r>
              <a:rPr lang="zh-CN" altLang="en-US" dirty="0" smtClean="0"/>
              <a:t>减少了客户端与各个微服务之间的交互次数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Zuul</a:t>
            </a:r>
            <a:r>
              <a:rPr lang="zh-CN" altLang="en-US" dirty="0" smtClean="0"/>
              <a:t>简介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Zuul</a:t>
            </a:r>
            <a:r>
              <a:rPr lang="zh-CN" altLang="en-US" dirty="0" smtClean="0"/>
              <a:t>是</a:t>
            </a:r>
            <a:r>
              <a:rPr lang="en-US" altLang="zh-CN" dirty="0" smtClean="0"/>
              <a:t>Netflix</a:t>
            </a:r>
            <a:r>
              <a:rPr lang="zh-CN" altLang="en-US" dirty="0" smtClean="0"/>
              <a:t>开源的微服务网关，它可以和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Hystrix</a:t>
            </a:r>
            <a:r>
              <a:rPr lang="zh-CN" altLang="en-US" dirty="0" smtClean="0"/>
              <a:t>等组件配合使用。</a:t>
            </a:r>
            <a:endParaRPr lang="en-US" altLang="zh-CN" dirty="0" smtClean="0"/>
          </a:p>
          <a:p>
            <a:r>
              <a:rPr lang="en-US" altLang="zh-CN" dirty="0" err="1" smtClean="0"/>
              <a:t>Zuul</a:t>
            </a:r>
            <a:r>
              <a:rPr lang="zh-CN" altLang="en-US" dirty="0" smtClean="0"/>
              <a:t>的核心是一系列过滤器，这些过滤器可以完成以下功能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身份认证与安全：识别每个资源的验证请求，并拒绝那些与要求不符的请求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审查与监控：在边缘位置追踪有意义的数据和统计结果，从而带来精确的生产视图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动态路由：动态地将请求路由到不同的后端集群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压力测试：逐渐增加指向集群的流量，以了解性能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负载分配：为每一种复杂类型分配对应容量，并弃用超出限定值的请求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静态响应处理：在边缘位置直接建立部分响应，从而避免其转发到内部集群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多区域弹性：跨越</a:t>
            </a:r>
            <a:r>
              <a:rPr lang="en-US" altLang="zh-CN" dirty="0" smtClean="0"/>
              <a:t>AWS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Region</a:t>
            </a:r>
            <a:r>
              <a:rPr lang="zh-CN" altLang="en-US" dirty="0" smtClean="0"/>
              <a:t>进行请求路由，旨在实现</a:t>
            </a:r>
            <a:r>
              <a:rPr lang="en-US" altLang="zh-CN" dirty="0" smtClean="0"/>
              <a:t>ELB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Elastic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 </a:t>
            </a:r>
            <a:r>
              <a:rPr lang="en-US" altLang="zh-CN" dirty="0" smtClean="0"/>
              <a:t>Balancing</a:t>
            </a:r>
            <a:r>
              <a:rPr lang="zh-CN" altLang="en-US" dirty="0" smtClean="0"/>
              <a:t>）使用的多样或，以及让系统的边缘更贴近系统的使用者。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51823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对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进行了整合与增强。目前，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使用的默认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客户端是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 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 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，也可以使用</a:t>
            </a:r>
            <a:r>
              <a:rPr lang="en-US" altLang="zh-CN" dirty="0" err="1" smtClean="0"/>
              <a:t>RestClient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okhttpClient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如果想要使用</a:t>
            </a:r>
            <a:r>
              <a:rPr lang="en-US" altLang="zh-CN" dirty="0" err="1" smtClean="0"/>
              <a:t>RestClient</a:t>
            </a:r>
            <a:r>
              <a:rPr lang="zh-CN" altLang="en-US" dirty="0" smtClean="0"/>
              <a:t>，可以设置</a:t>
            </a:r>
            <a:r>
              <a:rPr lang="en-US" altLang="zh-CN" dirty="0" err="1" smtClean="0"/>
              <a:t>ribbon.restclient.enabled</a:t>
            </a:r>
            <a:r>
              <a:rPr lang="en-US" altLang="zh-CN" dirty="0" smtClean="0"/>
              <a:t>=true</a:t>
            </a:r>
          </a:p>
          <a:p>
            <a:r>
              <a:rPr lang="zh-CN" altLang="en-US" dirty="0" smtClean="0"/>
              <a:t>如果想要使用</a:t>
            </a:r>
            <a:r>
              <a:rPr lang="en-US" altLang="zh-CN" dirty="0" err="1" smtClean="0"/>
              <a:t>OkHttpClient</a:t>
            </a:r>
            <a:r>
              <a:rPr lang="zh-CN" altLang="en-US" dirty="0" smtClean="0"/>
              <a:t>，可以设置</a:t>
            </a:r>
            <a:r>
              <a:rPr lang="en-US" altLang="zh-CN" dirty="0" err="1" smtClean="0"/>
              <a:t>ribbon.okhttp.enabled</a:t>
            </a:r>
            <a:r>
              <a:rPr lang="en-US" altLang="zh-CN" dirty="0" smtClean="0"/>
              <a:t>=true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973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微服务网关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&lt;dependency&gt;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 smtClean="0"/>
              <a:t>org.springframework.cloud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smtClean="0"/>
              <a:t>spring-cloud-starter-</a:t>
            </a:r>
            <a:r>
              <a:rPr lang="en-US" dirty="0" err="1" smtClean="0"/>
              <a:t>netflix</a:t>
            </a:r>
            <a:r>
              <a:rPr lang="en-US" dirty="0" smtClean="0"/>
              <a:t>-</a:t>
            </a:r>
            <a:r>
              <a:rPr lang="en-US" dirty="0" err="1" smtClean="0"/>
              <a:t>zuul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&lt;version&gt;</a:t>
            </a:r>
            <a:r>
              <a:rPr lang="en-US" dirty="0" smtClean="0"/>
              <a:t>2.1.1.RELEASE</a:t>
            </a:r>
            <a:r>
              <a:rPr lang="en-US" dirty="0"/>
              <a:t>&lt;/version&gt;</a:t>
            </a:r>
            <a:br>
              <a:rPr lang="en-US" dirty="0"/>
            </a:br>
            <a:r>
              <a:rPr lang="en-US" dirty="0"/>
              <a:t>&lt;/dependency&gt;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&lt;dependency&gt;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 smtClean="0"/>
              <a:t>org.springframework.cloud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smtClean="0"/>
              <a:t>spring-cloud-starter-</a:t>
            </a:r>
            <a:r>
              <a:rPr lang="en-US" dirty="0" err="1" smtClean="0"/>
              <a:t>netflix</a:t>
            </a:r>
            <a:r>
              <a:rPr lang="en-US" dirty="0" smtClean="0"/>
              <a:t>-eureka-client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&lt;version&gt;</a:t>
            </a:r>
            <a:r>
              <a:rPr lang="en-US" dirty="0" smtClean="0"/>
              <a:t>2.1.1.RELEASE</a:t>
            </a:r>
            <a:r>
              <a:rPr lang="en-US" dirty="0"/>
              <a:t>&lt;/version&gt;</a:t>
            </a:r>
            <a:br>
              <a:rPr lang="en-US" dirty="0"/>
            </a:br>
            <a:r>
              <a:rPr lang="en-US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1244972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application.properties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server.port</a:t>
            </a:r>
            <a:r>
              <a:rPr lang="en-US" dirty="0"/>
              <a:t>=8040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spring.application.name</a:t>
            </a:r>
            <a:r>
              <a:rPr lang="en-US" dirty="0"/>
              <a:t>=</a:t>
            </a:r>
            <a:r>
              <a:rPr lang="en-US" dirty="0" err="1"/>
              <a:t>microservice</a:t>
            </a:r>
            <a:r>
              <a:rPr lang="en-US" dirty="0"/>
              <a:t>-gateway-</a:t>
            </a:r>
            <a:r>
              <a:rPr lang="en-US" dirty="0" err="1"/>
              <a:t>zuul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eureka.client.service-url.defaultZone</a:t>
            </a:r>
            <a:r>
              <a:rPr lang="en-US" dirty="0"/>
              <a:t>=http://localhost:8761/eureka</a:t>
            </a:r>
          </a:p>
        </p:txBody>
      </p:sp>
    </p:spTree>
    <p:extLst>
      <p:ext uri="{BB962C8B-B14F-4D97-AF65-F5344CB8AC3E}">
        <p14:creationId xmlns:p14="http://schemas.microsoft.com/office/powerpoint/2010/main" val="542400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1682</Words>
  <Application>Microsoft Macintosh PowerPoint</Application>
  <PresentationFormat>Widescreen</PresentationFormat>
  <Paragraphs>177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Calibri</vt:lpstr>
      <vt:lpstr>Calibri Light</vt:lpstr>
      <vt:lpstr>DengXian</vt:lpstr>
      <vt:lpstr>DengXian Light</vt:lpstr>
      <vt:lpstr>Arial</vt:lpstr>
      <vt:lpstr>Office Theme</vt:lpstr>
      <vt:lpstr>Zuul</vt:lpstr>
      <vt:lpstr>为什么要使用微服务网关</vt:lpstr>
      <vt:lpstr>不使用网关</vt:lpstr>
      <vt:lpstr>使用微服务网关</vt:lpstr>
      <vt:lpstr>使用网关的优点</vt:lpstr>
      <vt:lpstr>Zuul简介</vt:lpstr>
      <vt:lpstr>PowerPoint Presentation</vt:lpstr>
      <vt:lpstr>编写zuul微服务网关</vt:lpstr>
      <vt:lpstr>application.properties</vt:lpstr>
      <vt:lpstr>@EnableZuulProxy</vt:lpstr>
      <vt:lpstr>代理user-service</vt:lpstr>
      <vt:lpstr>代理item-service</vt:lpstr>
      <vt:lpstr>Hystrix容错与监控</vt:lpstr>
      <vt:lpstr>PowerPoint Presentation</vt:lpstr>
      <vt:lpstr>管理端点</vt:lpstr>
      <vt:lpstr>PowerPoint Presentation</vt:lpstr>
      <vt:lpstr>/routes端点</vt:lpstr>
      <vt:lpstr>filters端点</vt:lpstr>
      <vt:lpstr>路由配置详解</vt:lpstr>
      <vt:lpstr>1. 自定义指定微服务的访问路径</vt:lpstr>
      <vt:lpstr>2. 忽略指定微服务</vt:lpstr>
      <vt:lpstr>3. 忽略所有微服务，只路由指定微服务</vt:lpstr>
      <vt:lpstr>4. 同时指定微服务的serviceId和路径</vt:lpstr>
      <vt:lpstr>5. 同时指定path和URL</vt:lpstr>
      <vt:lpstr>6. 同时指定path和URL，并使用Ribbon等</vt:lpstr>
      <vt:lpstr>7. 使用正则表达式指定Zuul的路由匹配规则</vt:lpstr>
      <vt:lpstr>8. 路由前缀</vt:lpstr>
      <vt:lpstr>修改日志级别</vt:lpstr>
      <vt:lpstr>敏感Header的设置</vt:lpstr>
      <vt:lpstr>忽略Header</vt:lpstr>
      <vt:lpstr>Zuul的过滤器</vt:lpstr>
      <vt:lpstr>Zuul请求的生命周期</vt:lpstr>
      <vt:lpstr>内置过滤器</vt:lpstr>
      <vt:lpstr>@EnableZuulServer所启动的过滤器</vt:lpstr>
      <vt:lpstr>@EnableZuulProxy所启动的过滤器</vt:lpstr>
      <vt:lpstr>编写Zuul过滤器</vt:lpstr>
      <vt:lpstr>PowerPoint Presentation</vt:lpstr>
      <vt:lpstr>过滤器还可以做</vt:lpstr>
      <vt:lpstr>禁用Zuul过滤器</vt:lpstr>
      <vt:lpstr>Zuul的容错与回退</vt:lpstr>
      <vt:lpstr>Zuul的容错与回退</vt:lpstr>
      <vt:lpstr>为Zuul添加回退</vt:lpstr>
      <vt:lpstr>饥饿加载</vt:lpstr>
      <vt:lpstr>Hystrix隔离策略与线程池</vt:lpstr>
      <vt:lpstr>Zuul的高可用</vt:lpstr>
      <vt:lpstr>Zuul客户端注册到Eureka上</vt:lpstr>
      <vt:lpstr>借助一个额外的负载均衡器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Zuul</dc:title>
  <dc:creator>Microsoft Office User</dc:creator>
  <cp:lastModifiedBy>Microsoft Office User</cp:lastModifiedBy>
  <cp:revision>45</cp:revision>
  <dcterms:created xsi:type="dcterms:W3CDTF">2019-06-26T02:17:56Z</dcterms:created>
  <dcterms:modified xsi:type="dcterms:W3CDTF">2019-06-29T13:50:13Z</dcterms:modified>
</cp:coreProperties>
</file>