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ABB2DD-C658-B4D8-61E0-92C8BD4C8F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6BEFD4-C7E4-DFFF-8821-D5A34DC88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0F47F6-856A-BF61-3D8B-5E8B61BC4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DB51-CD4C-48DD-BDBA-74C0607660EC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A404E8-AC11-9814-AA30-F68D91C66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4C4F95-A03C-6BFF-F352-19F3303C8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717E7-0DDA-4B30-9870-10E678C03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8352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86AEB-8FDF-14F2-E4AF-048BE3CD8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26ADED3-2333-AD18-A283-857E32DCD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1D7D87-3266-0FC9-C33D-265FF626D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DB51-CD4C-48DD-BDBA-74C0607660EC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BDC473-3992-49A9-831E-588BA008D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901D3F-C124-A614-9455-BBEBB0CAD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717E7-0DDA-4B30-9870-10E678C03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6064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2ED6CAD-0285-91A3-5B01-E498297DC4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58BB113-1453-4931-36FE-013460E8D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67ED5A-3C6C-90AF-9C0B-9E34A01B2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DB51-CD4C-48DD-BDBA-74C0607660EC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75BCEE-E3C8-51ED-C856-F9771957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7F56E7-7A54-21CC-96CE-867029E49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717E7-0DDA-4B30-9870-10E678C03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590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9CE649-7E80-6802-DA19-9A1F5F825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B85B56-D94B-2845-4C70-09A7FCE9D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D41D27-346C-2B8A-CC07-ED0236DA9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DB51-CD4C-48DD-BDBA-74C0607660EC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571C9E-6229-4D02-07CA-4C38523FB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55D237-03F6-1E13-074B-63586BF60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717E7-0DDA-4B30-9870-10E678C03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331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041417-FF67-A426-5251-68538E0E9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BA37B93-3259-8C77-5264-E21DD1561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DC60D9-BE68-E0AF-9165-3F64D0D90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DB51-CD4C-48DD-BDBA-74C0607660EC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4CBCE2-79B7-74BE-721E-8DBC6D639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AC3B0C-42B9-BF5F-568D-7A5D9C0D6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717E7-0DDA-4B30-9870-10E678C03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4951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719A6B-312F-4F0C-E2CA-914D1B2F0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EE63A3-CB46-27A3-63AF-0DE18A644F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EB8638E-CB99-DD9C-B567-FC63C76EC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EBB092-EAAB-344E-E56E-15B4CBCBB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DB51-CD4C-48DD-BDBA-74C0607660EC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3210D94-C122-4108-B660-75352FEDD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78B53D0-A008-4000-A91A-FD1DEEF7C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717E7-0DDA-4B30-9870-10E678C03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383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738DA0-33CA-03E7-93D2-6FE37AF26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877F59-21D0-A446-A4D8-BDF20F4DE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896898C-704F-1711-CDA7-B025F5F30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3E45D98-E5E9-C596-4AEB-C9BA5B711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47D84EC-47C4-BF90-192C-F674C5887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B6BF44F-0E3D-0196-9596-101E98740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DB51-CD4C-48DD-BDBA-74C0607660EC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73FEE15-3B5C-3373-8856-E3E4FF727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F7003E7-1935-4069-B7E1-3C7362D5E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717E7-0DDA-4B30-9870-10E678C03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8255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9F43E3-1057-47F3-52A1-3696A5ECF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A59816B-3436-30C9-BC6A-2370D5925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DB51-CD4C-48DD-BDBA-74C0607660EC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AFCAB32-F3DD-F00D-0F11-144DDDF21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F56C25C-6992-289A-B14C-FC678E96C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717E7-0DDA-4B30-9870-10E678C03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190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83571CD-F49E-4003-7427-83326D30C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DB51-CD4C-48DD-BDBA-74C0607660EC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BAAA2A0-2DE5-81D8-EE03-393C3287A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8FD74C-B93F-1126-F26D-ED81099C4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717E7-0DDA-4B30-9870-10E678C03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326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139686-3B2D-A4E1-D93B-205CC9D23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7BF4CB-4126-9D08-B17C-41D219AA2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2AD93CF-7021-FAA0-E5F3-464A7B660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8B816EE-3220-1358-EC07-4BDFB48D1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DB51-CD4C-48DD-BDBA-74C0607660EC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5C74D3D-5A28-E439-230B-FEE4D27EE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D223AF-A8FF-FDDE-F09D-E67E77F87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717E7-0DDA-4B30-9870-10E678C03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20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99B69C-ECCB-8575-C2E8-2A766C1E7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02AB6D1-1507-7EBD-4BD3-F79A7CBBC5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AF593F5-E9F1-D4DD-203F-D44F48FB4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24749A6-4592-55D2-5914-00B4FD809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DB51-CD4C-48DD-BDBA-74C0607660EC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D169DB-7835-7130-3976-410A55937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8289FFE-F114-20F2-19C7-44F662913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717E7-0DDA-4B30-9870-10E678C03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397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EA690A-AF6F-11F2-2D80-5F6E30656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09BEABB-DF79-725C-8D1B-5B0C0558C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D31F8B-25A1-D3C0-1CDA-E259E3F498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BDB51-CD4C-48DD-BDBA-74C0607660EC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60F513-4DC4-3679-50C4-65329E7F7E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F2FF5E-B59E-9FF3-AEED-CB7BA5318C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717E7-0DDA-4B30-9870-10E678C03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47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8EDC105-0BD6-8074-2C11-05A5A961F731}"/>
              </a:ext>
            </a:extLst>
          </p:cNvPr>
          <p:cNvSpPr/>
          <p:nvPr/>
        </p:nvSpPr>
        <p:spPr>
          <a:xfrm rot="2304790">
            <a:off x="-4667056" y="4328185"/>
            <a:ext cx="12700000" cy="341164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921553-56F5-FBA7-A128-46319CCCC7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HarreeghPoppedCyrillic"/>
              </a:rPr>
              <a:t>Flappy-Bird</a:t>
            </a:r>
            <a:endParaRPr lang="ru-RU" dirty="0">
              <a:latin typeface="HarreeghPoppedCyrillic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699E873-F194-B33B-EAD0-7FD237A11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409645" y="5735637"/>
            <a:ext cx="9144000" cy="1655762"/>
          </a:xfrm>
        </p:spPr>
        <p:txBody>
          <a:bodyPr/>
          <a:lstStyle/>
          <a:p>
            <a:r>
              <a:rPr lang="ru-RU" dirty="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Черноклинов Данила</a:t>
            </a:r>
          </a:p>
        </p:txBody>
      </p:sp>
    </p:spTree>
    <p:extLst>
      <p:ext uri="{BB962C8B-B14F-4D97-AF65-F5344CB8AC3E}">
        <p14:creationId xmlns:p14="http://schemas.microsoft.com/office/powerpoint/2010/main" val="1489931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AD1CED1-B647-1349-75EF-AC43E8283439}"/>
              </a:ext>
            </a:extLst>
          </p:cNvPr>
          <p:cNvSpPr/>
          <p:nvPr/>
        </p:nvSpPr>
        <p:spPr>
          <a:xfrm>
            <a:off x="-2063750" y="2603500"/>
            <a:ext cx="16319500" cy="49784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E60E12-ACB4-D109-9291-FE71D7191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Идея проекта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535834-88D6-8A86-B46A-5002009939CE}"/>
              </a:ext>
            </a:extLst>
          </p:cNvPr>
          <p:cNvSpPr txBox="1"/>
          <p:nvPr/>
        </p:nvSpPr>
        <p:spPr>
          <a:xfrm>
            <a:off x="1136650" y="3429000"/>
            <a:ext cx="99187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Была идея сделать </a:t>
            </a:r>
            <a:r>
              <a:rPr lang="ru-RU" sz="4000" dirty="0" err="1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залипательную</a:t>
            </a:r>
            <a:r>
              <a:rPr lang="ru-RU" sz="4000" dirty="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игру, и с этой мыслью я решил реализовать популярную </a:t>
            </a:r>
            <a:r>
              <a:rPr lang="en-US" sz="4000" dirty="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2013 </a:t>
            </a:r>
            <a:r>
              <a:rPr lang="ru-RU" sz="4000" dirty="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года игру </a:t>
            </a:r>
            <a:r>
              <a:rPr lang="en-US" sz="4000" dirty="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Flappy Bird</a:t>
            </a:r>
            <a:endParaRPr lang="ru-RU" sz="4000" dirty="0"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975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8BC7D47-2DF2-F38B-6B5E-328951FFE513}"/>
              </a:ext>
            </a:extLst>
          </p:cNvPr>
          <p:cNvSpPr/>
          <p:nvPr/>
        </p:nvSpPr>
        <p:spPr>
          <a:xfrm>
            <a:off x="-647700" y="2857500"/>
            <a:ext cx="13804900" cy="43815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F2F858-79E3-3E2C-DA2C-63F501FEFAB9}"/>
              </a:ext>
            </a:extLst>
          </p:cNvPr>
          <p:cNvSpPr txBox="1"/>
          <p:nvPr/>
        </p:nvSpPr>
        <p:spPr>
          <a:xfrm>
            <a:off x="596900" y="546100"/>
            <a:ext cx="474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Реализация</a:t>
            </a:r>
            <a:r>
              <a:rPr lang="ru-RU" sz="3600" dirty="0"/>
              <a:t> </a:t>
            </a:r>
            <a:r>
              <a:rPr lang="ru-RU" sz="3600" dirty="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проекта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F9FDC2-6328-62F3-B7A1-BD7F29CEF942}"/>
              </a:ext>
            </a:extLst>
          </p:cNvPr>
          <p:cNvSpPr txBox="1"/>
          <p:nvPr/>
        </p:nvSpPr>
        <p:spPr>
          <a:xfrm>
            <a:off x="723900" y="3187700"/>
            <a:ext cx="8178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Проект простенький, но как по мне интересный и затягивающий своей простотой</a:t>
            </a:r>
          </a:p>
        </p:txBody>
      </p:sp>
    </p:spTree>
    <p:extLst>
      <p:ext uri="{BB962C8B-B14F-4D97-AF65-F5344CB8AC3E}">
        <p14:creationId xmlns:p14="http://schemas.microsoft.com/office/powerpoint/2010/main" val="3862828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7530518-08B9-581D-51AC-4889E4E24A33}"/>
              </a:ext>
            </a:extLst>
          </p:cNvPr>
          <p:cNvSpPr/>
          <p:nvPr/>
        </p:nvSpPr>
        <p:spPr>
          <a:xfrm>
            <a:off x="-1752600" y="2425700"/>
            <a:ext cx="16662400" cy="50673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35D025-0232-E05D-25B2-6DEC1A967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Что бы хотел доработать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DD62DF-0CA0-DE3B-FDB7-1052739CFAD5}"/>
              </a:ext>
            </a:extLst>
          </p:cNvPr>
          <p:cNvSpPr txBox="1"/>
          <p:nvPr/>
        </p:nvSpPr>
        <p:spPr>
          <a:xfrm>
            <a:off x="977900" y="2616200"/>
            <a:ext cx="8940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Я бы хотел переделать функцию с траекториями, а так же добавить скины</a:t>
            </a:r>
            <a:r>
              <a:rPr lang="en-US" sz="4000" dirty="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ru-RU" sz="4000" dirty="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на птичку</a:t>
            </a:r>
            <a:r>
              <a:rPr lang="en-US" sz="4000" dirty="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  <a:sym typeface="Wingdings" panose="05000000000000000000" pitchFamily="2" charset="2"/>
              </a:rPr>
              <a:t>:)</a:t>
            </a:r>
            <a:endParaRPr lang="ru-RU" sz="4000" dirty="0"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498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78FDAC-D280-7B00-E517-164F6689F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9D6469-D7B0-5BEB-A82C-FA0B2FDFD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Готов ответить на вопросы</a:t>
            </a:r>
          </a:p>
        </p:txBody>
      </p:sp>
    </p:spTree>
    <p:extLst>
      <p:ext uri="{BB962C8B-B14F-4D97-AF65-F5344CB8AC3E}">
        <p14:creationId xmlns:p14="http://schemas.microsoft.com/office/powerpoint/2010/main" val="1535308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66</Words>
  <Application>Microsoft Office PowerPoint</Application>
  <PresentationFormat>Широкоэкранный</PresentationFormat>
  <Paragraphs>10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HarreeghPoppedCyrillic</vt:lpstr>
      <vt:lpstr>Roboto black</vt:lpstr>
      <vt:lpstr>Тема Office</vt:lpstr>
      <vt:lpstr>Flappy-Bird</vt:lpstr>
      <vt:lpstr>Идея проекта</vt:lpstr>
      <vt:lpstr>Презентация PowerPoint</vt:lpstr>
      <vt:lpstr>Что бы хотел доработать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airwar31 черноклинов</dc:creator>
  <cp:lastModifiedBy>airwar31 черноклинов</cp:lastModifiedBy>
  <cp:revision>2</cp:revision>
  <dcterms:created xsi:type="dcterms:W3CDTF">2025-02-27T09:38:20Z</dcterms:created>
  <dcterms:modified xsi:type="dcterms:W3CDTF">2025-02-27T10:28:08Z</dcterms:modified>
</cp:coreProperties>
</file>