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71020-5459-4A11-AC6D-169EDFA02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22E3B5-538E-4845-B00F-506ADD35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BC1140-6ABE-4D52-81AF-4558182D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64B97-9401-424F-B98F-6F45421F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8C164-7E42-413C-BFCA-671C61C7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9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DD033-EC69-4CC3-A6E2-57326803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644E6-638D-4390-8480-CE4FCA9EA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BE740-B880-4AC4-A305-A37FABB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7D3A6-5ABF-4AC4-BA11-33FCF12D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D1C40-2F94-470E-81D0-7D1F93BF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5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7EEDB8-F3A4-42D8-9233-26627C4D6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1A9A24-4219-4156-9723-6A52A0542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E74D1-76AE-4BA8-85ED-6B71E2AC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3EC79-A0DF-45E6-972E-675EA875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1C4E5-0235-4554-B126-908D6AE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9DDE2-22F2-45E0-A144-5991F4A7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54DBB-449B-4720-B012-DFBCD8B6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7C1A7-4D0E-4E2C-8DF9-5C3B48C5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287389-CC75-4B90-869C-21008E7B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A7581-9AB4-49D4-AD35-7B9BCD52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469D0-11E8-42D4-825F-658306C6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58E0E-2C2A-40B1-9160-B1967FB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3FF76-0EB9-44BD-AE10-C0DDA3DA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F0EBC-7F5F-4A66-A695-E9C4AE2D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1CE99-675D-4FAE-B7EC-6997F2F9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6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9B125-0D1B-4925-9375-9EA75334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30BB6-425C-4B9F-89B6-0628E6D42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FB3AEF-344A-4444-917A-2BAB5500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76074E-FAEC-423C-B883-E256F5AE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33DA83-477F-44F9-827F-B2A11D25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7A4570-9275-4A95-9132-EE3D3EEB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D29D-82F6-4F7D-B370-E154338E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B0DD00-8442-4442-BA22-8BBA752B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114F70-0468-4F3A-8393-7E0F3CD93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C1216C-74CB-4978-B88B-7397CCC01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9C671-407F-48B0-84F0-A83713D6D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488C11-5E75-4E79-B382-7596D8B5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39E481-A7AA-46FF-87B0-3BDE3747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475184-B9C9-4844-9EE4-1CA74652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4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13F70-C546-4809-9F43-2A57EEDC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9236BE-CE94-475A-955B-1C0B7A8B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32059C-A6AC-4BA2-88A6-C5814789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F00D7E-8B3B-49C1-A81B-5936EA0A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1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214E1D-B7F8-4C7F-B510-F93F53A1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A1E834-1391-4BE8-A428-6C0F14DC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8A13DB-94B7-4052-94F3-F1009FD5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08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0E40C-E446-49AB-879D-6EEF721E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4AFD5-A47A-47FD-8126-F050233B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B7CC89-DE94-46C3-8014-8CE9F041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41895E-896E-44AC-A9A9-8CB48B3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ED504C-661A-47D1-8161-5036A547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97608-C0D4-480A-90E9-940A0F8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13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74C5-7773-4DF5-9BA4-55282D65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04D8A6-1168-4110-A6FE-510B8A7D1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64BF7A-3016-43A8-8FED-75236640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249192-4869-4162-8348-1CA2C5C8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219F10-510C-412B-8994-98BBA796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085E6C-3D89-4526-823C-45E36707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9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3E53F-8A22-42BD-827D-A716A151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95987E-E538-462B-857F-46E5F948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03DEE-5FEA-46A5-810D-A6A718611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384F2-CF3B-4EB1-BBC6-54695DE1F15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AD113F-3301-4444-B149-438B14FF3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25D55-879A-4AAB-83E2-F3958A32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1152-C2A7-4DBA-BBCC-05DED689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70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один усеченный угол 8">
            <a:extLst>
              <a:ext uri="{FF2B5EF4-FFF2-40B4-BE49-F238E27FC236}">
                <a16:creationId xmlns:a16="http://schemas.microsoft.com/office/drawing/2014/main" id="{8FB738D6-9804-4C7B-8CC1-689A3D4F22BD}"/>
              </a:ext>
            </a:extLst>
          </p:cNvPr>
          <p:cNvSpPr/>
          <p:nvPr/>
        </p:nvSpPr>
        <p:spPr>
          <a:xfrm flipH="1">
            <a:off x="7297270" y="6006352"/>
            <a:ext cx="4894728" cy="851647"/>
          </a:xfrm>
          <a:prstGeom prst="snip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один верхний угол скругленный, другой — усеченный 5">
            <a:extLst>
              <a:ext uri="{FF2B5EF4-FFF2-40B4-BE49-F238E27FC236}">
                <a16:creationId xmlns:a16="http://schemas.microsoft.com/office/drawing/2014/main" id="{8DB11DCE-C54F-403A-A4C3-F502576B4DDC}"/>
              </a:ext>
            </a:extLst>
          </p:cNvPr>
          <p:cNvSpPr/>
          <p:nvPr/>
        </p:nvSpPr>
        <p:spPr>
          <a:xfrm flipV="1">
            <a:off x="0" y="0"/>
            <a:ext cx="6329083" cy="2411506"/>
          </a:xfrm>
          <a:prstGeom prst="snipRoundRect">
            <a:avLst>
              <a:gd name="adj1" fmla="val 0"/>
              <a:gd name="adj2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3C705-D201-48BE-856F-9E43D1371221}"/>
              </a:ext>
            </a:extLst>
          </p:cNvPr>
          <p:cNvSpPr txBox="1"/>
          <p:nvPr/>
        </p:nvSpPr>
        <p:spPr>
          <a:xfrm>
            <a:off x="207276" y="447902"/>
            <a:ext cx="56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Музыкальный плеер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6A47F-CF17-440E-B205-CEE11632D73C}"/>
              </a:ext>
            </a:extLst>
          </p:cNvPr>
          <p:cNvSpPr txBox="1"/>
          <p:nvPr/>
        </p:nvSpPr>
        <p:spPr>
          <a:xfrm>
            <a:off x="7377954" y="6266601"/>
            <a:ext cx="579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Черноклинов Данила Александрович </a:t>
            </a:r>
          </a:p>
        </p:txBody>
      </p:sp>
    </p:spTree>
    <p:extLst>
      <p:ext uri="{BB962C8B-B14F-4D97-AF65-F5344CB8AC3E}">
        <p14:creationId xmlns:p14="http://schemas.microsoft.com/office/powerpoint/2010/main" val="9778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C651D3-9959-4698-B31F-A17B07CBFCD0}"/>
              </a:ext>
            </a:extLst>
          </p:cNvPr>
          <p:cNvSpPr/>
          <p:nvPr/>
        </p:nvSpPr>
        <p:spPr>
          <a:xfrm>
            <a:off x="-197224" y="1045836"/>
            <a:ext cx="12945036" cy="1882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CAAEE-C122-4E11-966C-C8ABBF05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8" y="1324349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Спасибо за внимание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!</a:t>
            </a:r>
            <a:endParaRPr lang="ru-RU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4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71AD12A-0ABF-4847-BD80-035A160B7479}"/>
              </a:ext>
            </a:extLst>
          </p:cNvPr>
          <p:cNvSpPr/>
          <p:nvPr/>
        </p:nvSpPr>
        <p:spPr>
          <a:xfrm>
            <a:off x="-147918" y="3065928"/>
            <a:ext cx="12487835" cy="43389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7EA93-E6D1-4444-A08A-FB8750A015AE}"/>
              </a:ext>
            </a:extLst>
          </p:cNvPr>
          <p:cNvSpPr txBox="1"/>
          <p:nvPr/>
        </p:nvSpPr>
        <p:spPr>
          <a:xfrm>
            <a:off x="2675964" y="3747246"/>
            <a:ext cx="68400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Суть проекта очень проста</a:t>
            </a:r>
            <a:r>
              <a:rPr lang="en-US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</a:t>
            </a:r>
            <a:endParaRPr lang="ru-RU" sz="2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это создание музыкального плеера для ПК.</a:t>
            </a:r>
            <a:endParaRPr lang="en-US" sz="2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Идея проекта мне пришла когда я сидел и слушал музыку. </a:t>
            </a:r>
          </a:p>
        </p:txBody>
      </p:sp>
    </p:spTree>
    <p:extLst>
      <p:ext uri="{BB962C8B-B14F-4D97-AF65-F5344CB8AC3E}">
        <p14:creationId xmlns:p14="http://schemas.microsoft.com/office/powerpoint/2010/main" val="351198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00B9F8A-2327-485E-8520-D85675517CB7}"/>
              </a:ext>
            </a:extLst>
          </p:cNvPr>
          <p:cNvSpPr/>
          <p:nvPr/>
        </p:nvSpPr>
        <p:spPr>
          <a:xfrm>
            <a:off x="2034988" y="1497106"/>
            <a:ext cx="8274424" cy="354105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FB937-7334-4706-82BF-CBFD3366F571}"/>
              </a:ext>
            </a:extLst>
          </p:cNvPr>
          <p:cNvSpPr txBox="1"/>
          <p:nvPr/>
        </p:nvSpPr>
        <p:spPr>
          <a:xfrm>
            <a:off x="3648635" y="2298139"/>
            <a:ext cx="4894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Создан класс в которой входят функции как самого плеера, так и функции для сохранения треков. Сохранение реализовано через</a:t>
            </a:r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 Json</a:t>
            </a:r>
            <a:r>
              <a:rPr lang="ru-RU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, в файле храниться путь где находиться музыка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29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усеченные верхние углы 6">
            <a:extLst>
              <a:ext uri="{FF2B5EF4-FFF2-40B4-BE49-F238E27FC236}">
                <a16:creationId xmlns:a16="http://schemas.microsoft.com/office/drawing/2014/main" id="{D37D6F9B-DB8E-4A44-B773-24AFB16D19B6}"/>
              </a:ext>
            </a:extLst>
          </p:cNvPr>
          <p:cNvSpPr/>
          <p:nvPr/>
        </p:nvSpPr>
        <p:spPr>
          <a:xfrm flipV="1">
            <a:off x="2801469" y="0"/>
            <a:ext cx="5683624" cy="1093694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DF4EE0-36B3-4C56-8EFA-43BCE68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206"/>
            <a:ext cx="12192000" cy="5182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AEC9A-5479-4CA9-A30B-5BA475A8BC91}"/>
              </a:ext>
            </a:extLst>
          </p:cNvPr>
          <p:cNvSpPr txBox="1"/>
          <p:nvPr/>
        </p:nvSpPr>
        <p:spPr>
          <a:xfrm>
            <a:off x="3962399" y="389737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Вот собственно весь код</a:t>
            </a:r>
          </a:p>
        </p:txBody>
      </p:sp>
    </p:spTree>
    <p:extLst>
      <p:ext uri="{BB962C8B-B14F-4D97-AF65-F5344CB8AC3E}">
        <p14:creationId xmlns:p14="http://schemas.microsoft.com/office/powerpoint/2010/main" val="149974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A4060A-0929-49B8-943E-714280D8A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596"/>
            <a:ext cx="12192000" cy="5884404"/>
          </a:xfrm>
        </p:spPr>
      </p:pic>
    </p:spTree>
    <p:extLst>
      <p:ext uri="{BB962C8B-B14F-4D97-AF65-F5344CB8AC3E}">
        <p14:creationId xmlns:p14="http://schemas.microsoft.com/office/powerpoint/2010/main" val="34964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B035C3-DDCD-46FA-89CD-53FD22D88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8066"/>
            <a:ext cx="12192000" cy="6109934"/>
          </a:xfrm>
        </p:spPr>
      </p:pic>
    </p:spTree>
    <p:extLst>
      <p:ext uri="{BB962C8B-B14F-4D97-AF65-F5344CB8AC3E}">
        <p14:creationId xmlns:p14="http://schemas.microsoft.com/office/powerpoint/2010/main" val="26478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71317E-4D91-4928-87F8-54C430DE9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572"/>
            <a:ext cx="12192000" cy="5542428"/>
          </a:xfrm>
        </p:spPr>
      </p:pic>
    </p:spTree>
    <p:extLst>
      <p:ext uri="{BB962C8B-B14F-4D97-AF65-F5344CB8AC3E}">
        <p14:creationId xmlns:p14="http://schemas.microsoft.com/office/powerpoint/2010/main" val="305241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C0A125-B18A-41EF-9108-00AE1EDF4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" y="1604682"/>
            <a:ext cx="12187828" cy="5253318"/>
          </a:xfrm>
        </p:spPr>
      </p:pic>
    </p:spTree>
    <p:extLst>
      <p:ext uri="{BB962C8B-B14F-4D97-AF65-F5344CB8AC3E}">
        <p14:creationId xmlns:p14="http://schemas.microsoft.com/office/powerpoint/2010/main" val="171701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7E6CD9-22A2-4D7F-8843-997B27A93D41}"/>
              </a:ext>
            </a:extLst>
          </p:cNvPr>
          <p:cNvSpPr/>
          <p:nvPr/>
        </p:nvSpPr>
        <p:spPr>
          <a:xfrm>
            <a:off x="-914400" y="-313765"/>
            <a:ext cx="8355106" cy="427616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D5E5C-96F0-4324-95A9-6F527B77CB46}"/>
              </a:ext>
            </a:extLst>
          </p:cNvPr>
          <p:cNvSpPr txBox="1"/>
          <p:nvPr/>
        </p:nvSpPr>
        <p:spPr>
          <a:xfrm>
            <a:off x="573741" y="1194173"/>
            <a:ext cx="5522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Хотел еще реализовать систему плейлистов и мини окно с визуализацией музыки.</a:t>
            </a:r>
          </a:p>
          <a:p>
            <a:r>
              <a:rPr lang="ru-RU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Проект был очень интересен </a:t>
            </a:r>
          </a:p>
        </p:txBody>
      </p:sp>
    </p:spTree>
    <p:extLst>
      <p:ext uri="{BB962C8B-B14F-4D97-AF65-F5344CB8AC3E}">
        <p14:creationId xmlns:p14="http://schemas.microsoft.com/office/powerpoint/2010/main" val="2516957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83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airwar31 черноклинов</dc:creator>
  <cp:lastModifiedBy>airwar31 черноклинов</cp:lastModifiedBy>
  <cp:revision>9</cp:revision>
  <dcterms:created xsi:type="dcterms:W3CDTF">2024-11-25T06:20:19Z</dcterms:created>
  <dcterms:modified xsi:type="dcterms:W3CDTF">2024-11-25T08:28:53Z</dcterms:modified>
</cp:coreProperties>
</file>