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1D431-613A-4833-926D-C224ECDC70DC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9E4E5-DC3E-4A5E-B63C-FE8CF17C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8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6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1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1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5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3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1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3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KDD CUP of Fresh Air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M10615079 – </a:t>
            </a:r>
            <a:r>
              <a:rPr lang="zh-TW" altLang="en-US" dirty="0" smtClean="0"/>
              <a:t>吳政育</a:t>
            </a:r>
            <a:endParaRPr lang="en-US" altLang="zh-TW" dirty="0" smtClean="0"/>
          </a:p>
          <a:p>
            <a:r>
              <a:rPr lang="en-US" altLang="zh-TW" dirty="0" smtClean="0"/>
              <a:t>M10615090</a:t>
            </a:r>
            <a:r>
              <a:rPr lang="en-US" altLang="zh-TW" dirty="0"/>
              <a:t> –</a:t>
            </a:r>
            <a:r>
              <a:rPr lang="en-US" altLang="zh-TW" dirty="0" smtClean="0"/>
              <a:t> </a:t>
            </a:r>
            <a:r>
              <a:rPr lang="zh-TW" altLang="en-US" dirty="0"/>
              <a:t>吳澤鑫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873" y="626076"/>
            <a:ext cx="2991676" cy="15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過去幾年，北京等許多大城市的空氣污染日益嚴重。</a:t>
            </a:r>
            <a:endParaRPr lang="en-US" altLang="zh-TW" dirty="0"/>
          </a:p>
          <a:p>
            <a:r>
              <a:rPr lang="zh-TW" altLang="en-US" dirty="0"/>
              <a:t>直徑小於或等於</a:t>
            </a:r>
            <a:r>
              <a:rPr lang="en-US" altLang="zh-TW" dirty="0"/>
              <a:t>2.5μm</a:t>
            </a:r>
            <a:r>
              <a:rPr lang="zh-TW" altLang="en-US" dirty="0"/>
              <a:t>的顆粒（稱為</a:t>
            </a:r>
            <a:r>
              <a:rPr lang="en-US" altLang="zh-TW" dirty="0"/>
              <a:t>PM2.5</a:t>
            </a:r>
            <a:r>
              <a:rPr lang="zh-TW" altLang="en-US" dirty="0" smtClean="0"/>
              <a:t>）可以深入</a:t>
            </a:r>
            <a:r>
              <a:rPr lang="zh-TW" altLang="en-US" dirty="0"/>
              <a:t>人體肺部並進入血管，導致</a:t>
            </a:r>
            <a:r>
              <a:rPr lang="en-US" altLang="zh-TW" dirty="0"/>
              <a:t>DNA</a:t>
            </a:r>
            <a:r>
              <a:rPr lang="zh-TW" altLang="en-US" dirty="0"/>
              <a:t>突變，癌症，中樞神經系統損傷和過早死亡。 </a:t>
            </a:r>
            <a:endParaRPr lang="en-US" altLang="zh-TW" dirty="0"/>
          </a:p>
          <a:p>
            <a:r>
              <a:rPr lang="zh-TW" altLang="en-US" dirty="0"/>
              <a:t>準確監測和預測</a:t>
            </a:r>
            <a:r>
              <a:rPr lang="en-US" altLang="zh-TW" dirty="0"/>
              <a:t>PM2.5</a:t>
            </a:r>
            <a:r>
              <a:rPr lang="zh-TW" altLang="en-US" dirty="0"/>
              <a:t>和其他空氣顆粒的</a:t>
            </a:r>
            <a:r>
              <a:rPr lang="zh-TW" altLang="en-US" dirty="0" smtClean="0"/>
              <a:t>濃度變得</a:t>
            </a:r>
            <a:r>
              <a:rPr lang="zh-TW" altLang="en-US" dirty="0"/>
              <a:t>越來越重要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通過</a:t>
            </a:r>
            <a:r>
              <a:rPr lang="zh-TW" altLang="en-US" dirty="0"/>
              <a:t>精確預測</a:t>
            </a:r>
            <a:r>
              <a:rPr lang="zh-TW" altLang="en-US" dirty="0" smtClean="0"/>
              <a:t>空氣污染，</a:t>
            </a:r>
            <a:r>
              <a:rPr lang="zh-TW" altLang="en-US" dirty="0"/>
              <a:t>公眾和政府可以做出適當的</a:t>
            </a:r>
            <a:r>
              <a:rPr lang="zh-TW" altLang="en-US" dirty="0" smtClean="0"/>
              <a:t>決定。</a:t>
            </a:r>
            <a:endParaRPr lang="en-US" altLang="zh-TW" dirty="0" smtClean="0"/>
          </a:p>
          <a:p>
            <a:r>
              <a:rPr lang="zh-TW" altLang="en-US" dirty="0" smtClean="0"/>
              <a:t>給予前幾天觀測站所測出的特徵，進行後兩天的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預測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9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PM2.5 </a:t>
            </a:r>
          </a:p>
          <a:p>
            <a:r>
              <a:rPr lang="en-US" altLang="zh-TW" dirty="0" smtClean="0"/>
              <a:t>PM10 </a:t>
            </a:r>
          </a:p>
          <a:p>
            <a:r>
              <a:rPr lang="en-US" altLang="zh-TW" dirty="0" smtClean="0"/>
              <a:t>NO2 </a:t>
            </a:r>
          </a:p>
          <a:p>
            <a:r>
              <a:rPr lang="en-US" altLang="zh-TW" dirty="0" smtClean="0"/>
              <a:t>CO </a:t>
            </a:r>
          </a:p>
          <a:p>
            <a:r>
              <a:rPr lang="en-US" altLang="zh-TW" dirty="0" smtClean="0"/>
              <a:t>O3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SO2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45700" y="1532686"/>
            <a:ext cx="493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各觀測站的空氣觀測結果，特徵如下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03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dirty="0" smtClean="0"/>
              <a:t>Python</a:t>
            </a:r>
          </a:p>
          <a:p>
            <a:r>
              <a:rPr lang="en-US" altLang="zh-TW" sz="4000" dirty="0"/>
              <a:t> </a:t>
            </a:r>
            <a:endParaRPr lang="en-US" altLang="zh-TW" sz="4000" dirty="0" smtClean="0"/>
          </a:p>
          <a:p>
            <a:r>
              <a:rPr lang="en-US" altLang="zh-TW" sz="4000" dirty="0" smtClean="0"/>
              <a:t>Pandas</a:t>
            </a:r>
          </a:p>
          <a:p>
            <a:r>
              <a:rPr lang="en-US" altLang="zh-TW" sz="4000" dirty="0" err="1" smtClean="0"/>
              <a:t>Numpy</a:t>
            </a:r>
            <a:endParaRPr lang="en-US" altLang="zh-TW" sz="4000" dirty="0" smtClean="0"/>
          </a:p>
          <a:p>
            <a:r>
              <a:rPr lang="en-US" altLang="zh-TW" sz="4000" dirty="0" smtClean="0"/>
              <a:t>Tensor</a:t>
            </a:r>
          </a:p>
          <a:p>
            <a:endParaRPr lang="zh-TW" altLang="en-US" dirty="0"/>
          </a:p>
        </p:txBody>
      </p:sp>
      <p:pic>
        <p:nvPicPr>
          <p:cNvPr id="2052" name="Picture 4" descr="ãpyth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81" y="1451133"/>
            <a:ext cx="1526833" cy="66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84" y="2212372"/>
            <a:ext cx="1682981" cy="48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877" y="2921343"/>
            <a:ext cx="2593593" cy="54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um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877" y="3589620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ãtensorflow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68" name="Picture 20" descr="ãtensorflow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877" y="4269607"/>
            <a:ext cx="1482137" cy="83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4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</a:t>
            </a:r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PM2.5 </a:t>
            </a:r>
          </a:p>
          <a:p>
            <a:r>
              <a:rPr lang="en-US" altLang="zh-TW" dirty="0"/>
              <a:t>PM10 </a:t>
            </a:r>
          </a:p>
          <a:p>
            <a:r>
              <a:rPr lang="en-US" altLang="zh-TW" dirty="0"/>
              <a:t>NO2 </a:t>
            </a:r>
          </a:p>
          <a:p>
            <a:r>
              <a:rPr lang="en-US" altLang="zh-TW" dirty="0"/>
              <a:t>CO </a:t>
            </a:r>
          </a:p>
          <a:p>
            <a:r>
              <a:rPr lang="en-US" altLang="zh-TW" dirty="0"/>
              <a:t>O3 </a:t>
            </a:r>
          </a:p>
          <a:p>
            <a:r>
              <a:rPr lang="en-US" altLang="zh-TW" dirty="0"/>
              <a:t>SO2 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5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452" y="4940176"/>
            <a:ext cx="7197577" cy="1371589"/>
          </a:xfrm>
          <a:prstGeom prst="rect">
            <a:avLst/>
          </a:prstGeom>
        </p:spPr>
      </p:pic>
      <p:pic>
        <p:nvPicPr>
          <p:cNvPr id="3074" name="Picture 2" descr="https://upload.wikimedia.org/wikipedia/commons/thumb/8/8d/Lstm_block.svg/250px-Lstm_bloc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671" y="355684"/>
            <a:ext cx="2703039" cy="31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886076" y="3471945"/>
            <a:ext cx="591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PM2.5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571839" y="3471945"/>
            <a:ext cx="591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PM2.5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5257602" y="3499630"/>
            <a:ext cx="591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PM2.5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941379" y="3506417"/>
            <a:ext cx="591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PM2.5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199008" y="125852"/>
            <a:ext cx="591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PM2.5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3866840" y="3718886"/>
            <a:ext cx="61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Day _1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557411" y="3718886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Day _2</a:t>
            </a:r>
            <a:endParaRPr lang="zh-TW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5247983" y="3732670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Day _3</a:t>
            </a:r>
            <a:endParaRPr lang="zh-TW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5926150" y="3748944"/>
            <a:ext cx="622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Day _4</a:t>
            </a:r>
            <a:endParaRPr lang="zh-TW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558903" y="101089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Day _5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615" y="553373"/>
            <a:ext cx="4458414" cy="1650352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388705" y="152603"/>
            <a:ext cx="149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方法</a:t>
            </a:r>
            <a:r>
              <a:rPr lang="zh-TW" altLang="en-US" dirty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615" y="2886035"/>
            <a:ext cx="4576979" cy="1287819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548436" y="2377025"/>
            <a:ext cx="149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方法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27452" y="4479793"/>
            <a:ext cx="149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最終方法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168412" y="132211"/>
            <a:ext cx="445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24</a:t>
            </a:r>
            <a:r>
              <a:rPr lang="zh-TW" altLang="en-US" dirty="0" smtClean="0"/>
              <a:t>小時的所有</a:t>
            </a:r>
            <a:r>
              <a:rPr lang="en-US" altLang="zh-TW" dirty="0" smtClean="0"/>
              <a:t>feature</a:t>
            </a:r>
            <a:r>
              <a:rPr lang="zh-TW" altLang="en-US" dirty="0" smtClean="0"/>
              <a:t>預測後</a:t>
            </a:r>
            <a:r>
              <a:rPr lang="en-US" altLang="zh-TW" dirty="0" smtClean="0"/>
              <a:t>1</a:t>
            </a:r>
            <a:r>
              <a:rPr lang="zh-TW" altLang="en-US" dirty="0" smtClean="0"/>
              <a:t>小時</a:t>
            </a:r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63668" y="4466009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11</a:t>
            </a:r>
            <a:r>
              <a:rPr lang="zh-TW" altLang="en-US" dirty="0" smtClean="0"/>
              <a:t>天的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預測後一天</a:t>
            </a:r>
            <a:r>
              <a:rPr lang="en-US" altLang="zh-TW" dirty="0" smtClean="0"/>
              <a:t>24</a:t>
            </a:r>
            <a:r>
              <a:rPr lang="zh-TW" altLang="en-US" dirty="0" smtClean="0"/>
              <a:t>小時</a:t>
            </a:r>
            <a:r>
              <a:rPr lang="en-US" altLang="zh-TW" dirty="0" smtClean="0"/>
              <a:t>PM2.5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293880" y="2387266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前</a:t>
            </a:r>
            <a:r>
              <a:rPr lang="en-US" altLang="zh-TW" dirty="0"/>
              <a:t>24</a:t>
            </a:r>
            <a:r>
              <a:rPr lang="zh-TW" altLang="en-US" dirty="0"/>
              <a:t>小時的所有</a:t>
            </a:r>
            <a:r>
              <a:rPr lang="en-US" altLang="zh-TW" dirty="0"/>
              <a:t>feature</a:t>
            </a:r>
            <a:r>
              <a:rPr lang="zh-TW" altLang="en-US" dirty="0"/>
              <a:t>預測</a:t>
            </a:r>
            <a:r>
              <a:rPr lang="zh-TW" altLang="en-US" dirty="0" smtClean="0"/>
              <a:t>後</a:t>
            </a:r>
            <a:r>
              <a:rPr lang="en-US" altLang="zh-TW" dirty="0" smtClean="0"/>
              <a:t>24</a:t>
            </a:r>
            <a:r>
              <a:rPr lang="zh-TW" altLang="en-US" dirty="0" smtClean="0"/>
              <a:t>小時</a:t>
            </a:r>
            <a:r>
              <a:rPr lang="en-US" altLang="zh-TW" dirty="0"/>
              <a:t>feature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分數、排名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91" y="2194092"/>
            <a:ext cx="8025955" cy="27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91" y="1813674"/>
            <a:ext cx="8198949" cy="2546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061" y="4110849"/>
            <a:ext cx="1137652" cy="6182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363" y="3679387"/>
            <a:ext cx="1179350" cy="4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3478883" cy="512064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觀測資料值域大，效果不佳。</a:t>
            </a:r>
            <a:endParaRPr lang="en-US" altLang="zh-TW" dirty="0" smtClean="0"/>
          </a:p>
          <a:p>
            <a:r>
              <a:rPr lang="zh-TW" altLang="en-US" dirty="0" smtClean="0"/>
              <a:t>倫敦與北</a:t>
            </a:r>
            <a:r>
              <a:rPr lang="zh-TW" altLang="en-US" dirty="0"/>
              <a:t>京</a:t>
            </a:r>
            <a:r>
              <a:rPr lang="zh-TW" altLang="en-US" dirty="0" smtClean="0"/>
              <a:t>觀測站的資料，缺少</a:t>
            </a:r>
            <a:r>
              <a:rPr lang="zh-TW" altLang="en-US" dirty="0"/>
              <a:t>很</a:t>
            </a:r>
            <a:r>
              <a:rPr lang="zh-TW" altLang="en-US" dirty="0" smtClean="0"/>
              <a:t>多應該有的時間。</a:t>
            </a:r>
            <a:endParaRPr lang="en-US" altLang="zh-TW" dirty="0" smtClean="0"/>
          </a:p>
          <a:p>
            <a:r>
              <a:rPr lang="zh-TW" altLang="en-US" dirty="0" smtClean="0"/>
              <a:t>北京的變化太大，訓練 與 預測準度，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皆比倫敦高。</a:t>
            </a:r>
            <a:endParaRPr lang="en-US" altLang="zh-TW" dirty="0" smtClean="0"/>
          </a:p>
          <a:p>
            <a:r>
              <a:rPr lang="zh-TW" altLang="en-US" dirty="0" smtClean="0"/>
              <a:t>因為以單一觀測站點來看，因此不能使用單一一個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好的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，就預測所有觀測站的資料。</a:t>
            </a:r>
            <a:endParaRPr lang="en-US" altLang="zh-TW" dirty="0" smtClean="0"/>
          </a:p>
          <a:p>
            <a:r>
              <a:rPr lang="zh-TW" altLang="en-US" dirty="0" smtClean="0"/>
              <a:t>前幾小時的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預測後幾天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，效果不理想。</a:t>
            </a:r>
            <a:endParaRPr lang="en-US" altLang="zh-TW" dirty="0" smtClean="0"/>
          </a:p>
          <a:p>
            <a:r>
              <a:rPr lang="zh-TW" altLang="en-US" dirty="0" smtClean="0"/>
              <a:t>加入</a:t>
            </a:r>
            <a:r>
              <a:rPr lang="en-US" altLang="zh-TW" dirty="0" smtClean="0"/>
              <a:t>Dropout</a:t>
            </a:r>
            <a:r>
              <a:rPr lang="zh-TW" altLang="en-US" dirty="0" smtClean="0"/>
              <a:t>，</a:t>
            </a:r>
            <a:r>
              <a:rPr lang="zh-TW" altLang="en-US" dirty="0"/>
              <a:t>效果不理想。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802836" y="769373"/>
            <a:ext cx="3478883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/>
              <a:t>將觀測資料減掉</a:t>
            </a:r>
            <a:r>
              <a:rPr lang="en-US" altLang="zh-TW" sz="1800" dirty="0" smtClean="0"/>
              <a:t>mean</a:t>
            </a:r>
            <a:r>
              <a:rPr lang="zh-TW" altLang="en-US" sz="1800" dirty="0" smtClean="0"/>
              <a:t>，讓</a:t>
            </a:r>
            <a:r>
              <a:rPr lang="zh-TW" altLang="en-US" sz="1800" dirty="0"/>
              <a:t>資料值</a:t>
            </a:r>
            <a:r>
              <a:rPr lang="zh-TW" altLang="en-US" sz="1800" dirty="0" smtClean="0"/>
              <a:t>域縮小</a:t>
            </a:r>
            <a:endParaRPr lang="en-US" altLang="zh-TW" sz="1800" dirty="0" smtClean="0"/>
          </a:p>
          <a:p>
            <a:r>
              <a:rPr lang="zh-TW" altLang="en-US" sz="1800" dirty="0" smtClean="0"/>
              <a:t>使用 前一時段有的時段進行觀測，補齊缺少時間的資料。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zh-TW" altLang="en-US" sz="1800" dirty="0" smtClean="0"/>
              <a:t>將</a:t>
            </a:r>
            <a:r>
              <a:rPr lang="en-US" altLang="zh-TW" sz="1800" dirty="0" err="1" smtClean="0"/>
              <a:t>time_step</a:t>
            </a:r>
            <a:r>
              <a:rPr lang="zh-TW" altLang="en-US" sz="1800" dirty="0" smtClean="0"/>
              <a:t>調為前</a:t>
            </a:r>
            <a:r>
              <a:rPr lang="en-US" altLang="zh-TW" sz="1800" dirty="0" smtClean="0"/>
              <a:t>11</a:t>
            </a:r>
            <a:r>
              <a:rPr lang="zh-TW" altLang="en-US" sz="1800" dirty="0" smtClean="0"/>
              <a:t>天以及</a:t>
            </a:r>
            <a:r>
              <a:rPr lang="en-US" altLang="zh-TW" sz="1800" dirty="0" smtClean="0"/>
              <a:t>LSTM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dim</a:t>
            </a:r>
            <a:r>
              <a:rPr lang="zh-TW" altLang="en-US" sz="1800" dirty="0" smtClean="0"/>
              <a:t>增加。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zh-TW" altLang="en-US" sz="1800" dirty="0" smtClean="0"/>
              <a:t>將</a:t>
            </a:r>
            <a:r>
              <a:rPr lang="zh-TW" altLang="en-US" sz="1800" dirty="0"/>
              <a:t>前一訓練好的觀測站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LSTM</a:t>
            </a:r>
            <a:r>
              <a:rPr lang="zh-TW" altLang="en-US" sz="1800" dirty="0" smtClean="0"/>
              <a:t>，</a:t>
            </a:r>
            <a:r>
              <a:rPr lang="zh-TW" altLang="en-US" sz="1800" dirty="0"/>
              <a:t>當作</a:t>
            </a:r>
            <a:r>
              <a:rPr lang="en-US" altLang="zh-TW" sz="1800" dirty="0"/>
              <a:t>pre-train model</a:t>
            </a:r>
            <a:r>
              <a:rPr lang="zh-TW" altLang="en-US" sz="1800" dirty="0"/>
              <a:t>，更快收斂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zh-TW" altLang="en-US" sz="1800" dirty="0" smtClean="0"/>
              <a:t>將</a:t>
            </a:r>
            <a:r>
              <a:rPr lang="en-US" altLang="zh-TW" sz="1800" dirty="0" smtClean="0"/>
              <a:t>time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step</a:t>
            </a:r>
            <a:r>
              <a:rPr lang="zh-TW" altLang="en-US" sz="1800" dirty="0" smtClean="0"/>
              <a:t>由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小時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改為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天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，進行預測，比較好收斂。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zh-TW" altLang="en-US" sz="1800" dirty="0" smtClean="0"/>
              <a:t>捨棄</a:t>
            </a:r>
            <a:r>
              <a:rPr lang="en-US" altLang="zh-TW" sz="1800" dirty="0"/>
              <a:t>Dropout</a:t>
            </a:r>
            <a:endParaRPr lang="zh-TW" altLang="en-US" sz="1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653849" y="584707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解決方法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31957" y="584707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0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9600" dirty="0" smtClean="0"/>
              <a:t>Q &amp;</a:t>
            </a:r>
            <a:r>
              <a:rPr lang="zh-TW" altLang="en-US" sz="9600" dirty="0" smtClean="0"/>
              <a:t> </a:t>
            </a:r>
            <a:r>
              <a:rPr lang="en-US" altLang="zh-TW" sz="9600" dirty="0" smtClean="0"/>
              <a:t>A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811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1087</TotalTime>
  <Words>371</Words>
  <Application>Microsoft Office PowerPoint</Application>
  <PresentationFormat>寬螢幕</PresentationFormat>
  <Paragraphs>70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Calibri</vt:lpstr>
      <vt:lpstr>Corbel</vt:lpstr>
      <vt:lpstr>Wingdings 2</vt:lpstr>
      <vt:lpstr>框架</vt:lpstr>
      <vt:lpstr>KDD CUP of Fresh Air</vt:lpstr>
      <vt:lpstr>問題分析</vt:lpstr>
      <vt:lpstr>data描述</vt:lpstr>
      <vt:lpstr>工具</vt:lpstr>
      <vt:lpstr>使用的feature</vt:lpstr>
      <vt:lpstr>LSTM</vt:lpstr>
      <vt:lpstr>分數、排名</vt:lpstr>
      <vt:lpstr>結果分析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</dc:title>
  <dc:creator>wu.c</dc:creator>
  <cp:lastModifiedBy>wu.c</cp:lastModifiedBy>
  <cp:revision>79</cp:revision>
  <dcterms:created xsi:type="dcterms:W3CDTF">2018-05-02T14:38:26Z</dcterms:created>
  <dcterms:modified xsi:type="dcterms:W3CDTF">2018-05-03T08:47:47Z</dcterms:modified>
</cp:coreProperties>
</file>