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621" r:id="rId2"/>
    <p:sldId id="989" r:id="rId3"/>
    <p:sldId id="991" r:id="rId4"/>
    <p:sldId id="993" r:id="rId5"/>
    <p:sldId id="994" r:id="rId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張尹律" initials="張尹律" lastIdx="2" clrIdx="0">
    <p:extLst>
      <p:ext uri="{19B8F6BF-5375-455C-9EA6-DF929625EA0E}">
        <p15:presenceInfo xmlns:p15="http://schemas.microsoft.com/office/powerpoint/2012/main" userId="69c983cb07550d3a" providerId="Windows Live"/>
      </p:ext>
    </p:extLst>
  </p:cmAuthor>
  <p:cmAuthor id="2" name="user" initials="u" lastIdx="6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CC"/>
    <a:srgbClr val="333399"/>
    <a:srgbClr val="993300"/>
    <a:srgbClr val="3C3CB6"/>
    <a:srgbClr val="FF6600"/>
    <a:srgbClr val="FFD44B"/>
    <a:srgbClr val="00AAE6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75545" autoAdjust="0"/>
  </p:normalViewPr>
  <p:slideViewPr>
    <p:cSldViewPr>
      <p:cViewPr varScale="1">
        <p:scale>
          <a:sx n="56" d="100"/>
          <a:sy n="56" d="100"/>
        </p:scale>
        <p:origin x="1770" y="72"/>
      </p:cViewPr>
      <p:guideLst>
        <p:guide orient="horz" pos="2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2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49FD1D25-2412-49B0-A4A6-E78719AC5C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2870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3763D568-2900-4949-B0A5-C640314CB8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8239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7575"/>
            <a:fld id="{C2EAA0EA-CA9C-43EE-8CED-7C99C0AA70D9}" type="slidenum">
              <a:rPr lang="zh-TW" altLang="en-US" smtClean="0"/>
              <a:pPr defTabSz="917575"/>
              <a:t>1</a:t>
            </a:fld>
            <a:endParaRPr lang="en-US" altLang="zh-TW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備忘稿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8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800" kern="1200" dirty="0" smtClean="0">
                <a:solidFill>
                  <a:schemeClr val="tx1"/>
                </a:solidFill>
                <a:latin typeface="Arial" charset="0"/>
                <a:ea typeface="PMingLiU" pitchFamily="18" charset="-120"/>
                <a:cs typeface="+mn-cs"/>
              </a:rPr>
              <a:t>meteorological  </a:t>
            </a:r>
            <a:r>
              <a:rPr kumimoji="1" lang="zh-TW" altLang="en-US" sz="800" kern="1200" dirty="0" smtClean="0">
                <a:solidFill>
                  <a:schemeClr val="tx1"/>
                </a:solidFill>
                <a:latin typeface="Arial" charset="0"/>
                <a:ea typeface="PMingLiU" pitchFamily="18" charset="-120"/>
                <a:cs typeface="+mn-cs"/>
              </a:rPr>
              <a:t>氣象的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323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36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3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90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474663" y="2339975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Tahoma" pitchFamily="34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82600"/>
            <a:ext cx="762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0925" y="2779713"/>
            <a:ext cx="7099300" cy="29638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1905000" cy="457200"/>
          </a:xfr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3142941F-24CB-43F7-92B3-635618E412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47" y="5359350"/>
            <a:ext cx="1561905" cy="12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D5573-2322-415F-B032-9A3151EA83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095500" cy="5988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1950" y="107950"/>
            <a:ext cx="6134100" cy="5988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C51D-D051-4AA2-B17A-8D717D5836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78EF5-5FFF-4057-BDFD-EEB2829622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4650" y="1100138"/>
            <a:ext cx="4108450" cy="4995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5500" y="1100138"/>
            <a:ext cx="4108450" cy="4995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B5B41-B0AA-45D7-8149-4BAF36CEB3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6C80-DA11-4107-8ED0-60CFD116F6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B288-DB37-44B2-9AAB-3A65C9D4D3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2D2EC-48FB-4829-955D-44C41415EB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77AB-CF32-4C88-A0A0-F604CF1A5D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D856-C599-4281-9EC8-F4CE9EFDDD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07950"/>
            <a:ext cx="8358188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00138"/>
            <a:ext cx="83693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61138"/>
            <a:ext cx="19050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EFA6A5A7-8946-4320-A937-3523E218D27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gray">
          <a:xfrm>
            <a:off x="431800" y="9445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 userDrawn="1"/>
        </p:nvCxnSpPr>
        <p:spPr bwMode="auto">
          <a:xfrm>
            <a:off x="395536" y="6309320"/>
            <a:ext cx="266429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文字方塊 4"/>
          <p:cNvSpPr txBox="1"/>
          <p:nvPr userDrawn="1"/>
        </p:nvSpPr>
        <p:spPr>
          <a:xfrm>
            <a:off x="683568" y="6381328"/>
            <a:ext cx="22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The EDA Lab, NTUST</a:t>
            </a:r>
            <a:r>
              <a:rPr lang="en-US" altLang="zh-TW" sz="1400" baseline="0" dirty="0" smtClean="0">
                <a:latin typeface="+mn-lt"/>
                <a:ea typeface="標楷體" panose="03000509000000000000" pitchFamily="65" charset="-120"/>
              </a:rPr>
              <a:t>EE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1" y="6386558"/>
            <a:ext cx="281227" cy="291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n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000">
          <a:solidFill>
            <a:srgbClr val="003300"/>
          </a:solidFill>
          <a:latin typeface="+mn-lt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Ø"/>
        <a:defRPr kumimoji="1">
          <a:solidFill>
            <a:srgbClr val="990000"/>
          </a:solidFill>
          <a:latin typeface="+mn-lt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01576" y="476672"/>
            <a:ext cx="832338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3030" b="1" dirty="0" smtClean="0">
                <a:solidFill>
                  <a:schemeClr val="tx2"/>
                </a:solidFill>
              </a:rPr>
              <a:t>KDD CUP 2018</a:t>
            </a:r>
            <a:endParaRPr lang="zh-TW" altLang="en-US" sz="3030" b="1" dirty="0">
              <a:solidFill>
                <a:schemeClr val="tx2"/>
              </a:solidFill>
            </a:endParaRPr>
          </a:p>
        </p:txBody>
      </p:sp>
      <p:sp>
        <p:nvSpPr>
          <p:cNvPr id="9222" name="Rectangle 16"/>
          <p:cNvSpPr>
            <a:spLocks noChangeArrowheads="1"/>
          </p:cNvSpPr>
          <p:nvPr/>
        </p:nvSpPr>
        <p:spPr bwMode="auto">
          <a:xfrm>
            <a:off x="1515132" y="4005064"/>
            <a:ext cx="60962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 smtClean="0">
                <a:solidFill>
                  <a:srgbClr val="800000"/>
                </a:solidFill>
              </a:rPr>
              <a:t>The Electronic Design Automation Laboratory</a:t>
            </a:r>
          </a:p>
          <a:p>
            <a:r>
              <a:rPr lang="en-US" altLang="zh-TW" sz="1800" dirty="0" smtClean="0">
                <a:solidFill>
                  <a:srgbClr val="800000"/>
                </a:solidFill>
              </a:rPr>
              <a:t>Department </a:t>
            </a:r>
            <a:r>
              <a:rPr lang="en-US" altLang="zh-TW" sz="1800" dirty="0">
                <a:solidFill>
                  <a:srgbClr val="800000"/>
                </a:solidFill>
              </a:rPr>
              <a:t>of </a:t>
            </a:r>
            <a:r>
              <a:rPr lang="en-US" altLang="zh-TW" sz="1800" dirty="0" smtClean="0">
                <a:solidFill>
                  <a:srgbClr val="800000"/>
                </a:solidFill>
              </a:rPr>
              <a:t>Electrical </a:t>
            </a:r>
            <a:r>
              <a:rPr lang="en-US" altLang="zh-TW" sz="1800" dirty="0">
                <a:solidFill>
                  <a:srgbClr val="800000"/>
                </a:solidFill>
              </a:rPr>
              <a:t>Engineering </a:t>
            </a:r>
          </a:p>
          <a:p>
            <a:r>
              <a:rPr lang="en-US" altLang="zh-TW" sz="1800" dirty="0" smtClean="0">
                <a:solidFill>
                  <a:srgbClr val="800000"/>
                </a:solidFill>
              </a:rPr>
              <a:t>National </a:t>
            </a:r>
            <a:r>
              <a:rPr lang="en-US" altLang="zh-TW" sz="1800" dirty="0">
                <a:solidFill>
                  <a:srgbClr val="800000"/>
                </a:solidFill>
              </a:rPr>
              <a:t>Taiwan </a:t>
            </a:r>
            <a:r>
              <a:rPr lang="en-US" altLang="zh-TW" sz="1800" dirty="0" smtClean="0">
                <a:solidFill>
                  <a:srgbClr val="800000"/>
                </a:solidFill>
              </a:rPr>
              <a:t>University of Science and Technology</a:t>
            </a:r>
          </a:p>
          <a:p>
            <a:r>
              <a:rPr lang="en-US" altLang="zh-TW" sz="1800" dirty="0" smtClean="0">
                <a:solidFill>
                  <a:srgbClr val="800000"/>
                </a:solidFill>
              </a:rPr>
              <a:t>Taipei 106, Taiwan</a:t>
            </a:r>
            <a:endParaRPr lang="en-US" altLang="zh-TW" sz="1800" dirty="0">
              <a:solidFill>
                <a:srgbClr val="800000"/>
              </a:solidFill>
            </a:endParaRPr>
          </a:p>
        </p:txBody>
      </p:sp>
      <p:sp>
        <p:nvSpPr>
          <p:cNvPr id="6" name="Rectangle 73"/>
          <p:cNvSpPr>
            <a:spLocks noChangeArrowheads="1"/>
          </p:cNvSpPr>
          <p:nvPr/>
        </p:nvSpPr>
        <p:spPr bwMode="auto">
          <a:xfrm>
            <a:off x="1763688" y="2708920"/>
            <a:ext cx="5472608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j-lt"/>
                <a:ea typeface="標楷體" panose="03000509000000000000" pitchFamily="65" charset="-120"/>
              </a:rPr>
              <a:t>Presenter: </a:t>
            </a:r>
          </a:p>
          <a:p>
            <a:r>
              <a:rPr lang="en-US" altLang="zh-TW" sz="2000" b="1" dirty="0" smtClean="0">
                <a:latin typeface="+mj-lt"/>
                <a:ea typeface="標楷體" panose="03000509000000000000" pitchFamily="65" charset="-120"/>
              </a:rPr>
              <a:t>M10607410 Yong </a:t>
            </a:r>
            <a:r>
              <a:rPr lang="en-US" altLang="zh-TW" sz="2000" b="1" dirty="0" err="1" smtClean="0">
                <a:latin typeface="+mj-lt"/>
                <a:ea typeface="標楷體" panose="03000509000000000000" pitchFamily="65" charset="-120"/>
              </a:rPr>
              <a:t>Zhong</a:t>
            </a:r>
            <a:endParaRPr lang="en-US" altLang="zh-TW" sz="2000" b="1" dirty="0" smtClean="0">
              <a:latin typeface="+mj-lt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+mj-lt"/>
                <a:ea typeface="標楷體" panose="03000509000000000000" pitchFamily="65" charset="-120"/>
              </a:rPr>
              <a:t>M10507434 Yi-</a:t>
            </a:r>
            <a:r>
              <a:rPr lang="en-US" altLang="zh-TW" sz="2000" b="1" dirty="0" err="1" smtClean="0">
                <a:latin typeface="+mj-lt"/>
                <a:ea typeface="標楷體" panose="03000509000000000000" pitchFamily="65" charset="-120"/>
              </a:rPr>
              <a:t>Hao</a:t>
            </a:r>
            <a:r>
              <a:rPr lang="en-US" altLang="zh-TW" sz="2000" b="1" dirty="0" smtClean="0">
                <a:latin typeface="+mj-lt"/>
                <a:ea typeface="標楷體" panose="03000509000000000000" pitchFamily="65" charset="-120"/>
              </a:rPr>
              <a:t> Cheng</a:t>
            </a:r>
          </a:p>
          <a:p>
            <a:r>
              <a:rPr lang="en-US" altLang="zh-TW" sz="1800" b="1" dirty="0" smtClean="0">
                <a:solidFill>
                  <a:srgbClr val="993300"/>
                </a:solidFill>
                <a:latin typeface="+mj-lt"/>
              </a:rPr>
              <a:t>Apr 25 , 2018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703597" y="6093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Data 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Beijing:</a:t>
            </a:r>
          </a:p>
          <a:p>
            <a:pPr lvl="1"/>
            <a:r>
              <a:rPr lang="en-US" altLang="zh-TW" dirty="0" smtClean="0">
                <a:latin typeface="+mj-lt"/>
              </a:rPr>
              <a:t>35 stations with each locations and air quality data and meteorological data on hourly basis</a:t>
            </a:r>
          </a:p>
          <a:p>
            <a:pPr lvl="2"/>
            <a:r>
              <a:rPr lang="en-US" altLang="zh-TW" dirty="0" smtClean="0">
                <a:latin typeface="+mj-lt"/>
              </a:rPr>
              <a:t>Air quality data: PM2.5, PM10, NO2, CO, O3, SO2</a:t>
            </a:r>
          </a:p>
          <a:p>
            <a:pPr lvl="2"/>
            <a:r>
              <a:rPr lang="en-US" altLang="zh-TW" dirty="0" smtClean="0">
                <a:latin typeface="+mj-lt"/>
              </a:rPr>
              <a:t>Meteorological data: temperature, pressure, humidity, </a:t>
            </a:r>
            <a:r>
              <a:rPr lang="en-US" altLang="zh-TW" dirty="0" err="1" smtClean="0">
                <a:latin typeface="+mj-lt"/>
              </a:rPr>
              <a:t>wind_direction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wind_speed</a:t>
            </a:r>
            <a:r>
              <a:rPr lang="en-US" altLang="zh-TW" dirty="0" smtClean="0">
                <a:latin typeface="+mj-lt"/>
              </a:rPr>
              <a:t>, weather</a:t>
            </a:r>
          </a:p>
          <a:p>
            <a:r>
              <a:rPr lang="en-US" altLang="zh-TW" dirty="0" smtClean="0">
                <a:latin typeface="+mj-lt"/>
              </a:rPr>
              <a:t>London: </a:t>
            </a:r>
          </a:p>
          <a:p>
            <a:pPr lvl="1"/>
            <a:r>
              <a:rPr lang="en-US" altLang="zh-TW" dirty="0" smtClean="0">
                <a:latin typeface="+mj-lt"/>
              </a:rPr>
              <a:t>24 </a:t>
            </a:r>
            <a:r>
              <a:rPr lang="en-US" altLang="zh-TW" dirty="0">
                <a:latin typeface="+mj-lt"/>
              </a:rPr>
              <a:t>stations with each locations and air quality data and meteorological data on hourly </a:t>
            </a:r>
            <a:r>
              <a:rPr lang="en-US" altLang="zh-TW" dirty="0" smtClean="0">
                <a:latin typeface="+mj-lt"/>
              </a:rPr>
              <a:t>basis (only 13 need to be predicted)</a:t>
            </a:r>
            <a:endParaRPr lang="en-US" altLang="zh-TW" dirty="0">
              <a:latin typeface="+mj-lt"/>
            </a:endParaRPr>
          </a:p>
          <a:p>
            <a:pPr lvl="2"/>
            <a:r>
              <a:rPr lang="en-US" altLang="zh-TW" dirty="0">
                <a:latin typeface="+mj-lt"/>
              </a:rPr>
              <a:t>Air quality data: PM2.5, PM10, </a:t>
            </a:r>
            <a:r>
              <a:rPr lang="en-US" altLang="zh-TW" dirty="0" smtClean="0">
                <a:latin typeface="+mj-lt"/>
              </a:rPr>
              <a:t>NO2</a:t>
            </a:r>
          </a:p>
          <a:p>
            <a:pPr lvl="2"/>
            <a:r>
              <a:rPr lang="en-US" altLang="zh-TW" dirty="0" smtClean="0">
                <a:latin typeface="+mj-lt"/>
              </a:rPr>
              <a:t>Meteorological </a:t>
            </a:r>
            <a:r>
              <a:rPr lang="en-US" altLang="zh-TW" dirty="0">
                <a:latin typeface="+mj-lt"/>
              </a:rPr>
              <a:t>data: temperature, pressure, humidity, </a:t>
            </a:r>
            <a:r>
              <a:rPr lang="en-US" altLang="zh-TW" dirty="0" err="1">
                <a:latin typeface="+mj-lt"/>
              </a:rPr>
              <a:t>wind_direction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wind_speed</a:t>
            </a:r>
            <a:endParaRPr lang="en-US" altLang="zh-TW" dirty="0">
              <a:latin typeface="+mj-lt"/>
            </a:endParaRPr>
          </a:p>
          <a:p>
            <a:pPr lvl="1"/>
            <a:endParaRPr lang="en-US" altLang="zh-TW" dirty="0" smtClean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03597" y="6093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6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Platform &amp; Tools &amp; Feature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Platform: Linux with </a:t>
            </a:r>
            <a:r>
              <a:rPr lang="en-US" altLang="zh-TW" dirty="0" err="1" smtClean="0">
                <a:latin typeface="+mj-lt"/>
              </a:rPr>
              <a:t>Nvidia</a:t>
            </a:r>
            <a:r>
              <a:rPr lang="en-US" altLang="zh-TW" dirty="0" smtClean="0">
                <a:latin typeface="+mj-lt"/>
              </a:rPr>
              <a:t> GTX 1080 </a:t>
            </a:r>
            <a:r>
              <a:rPr lang="en-US" altLang="zh-TW" dirty="0" err="1" smtClean="0">
                <a:latin typeface="+mj-lt"/>
              </a:rPr>
              <a:t>ti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r>
              <a:rPr lang="en-US" altLang="zh-TW" dirty="0" smtClean="0">
                <a:latin typeface="+mj-lt"/>
              </a:rPr>
              <a:t>Tools: </a:t>
            </a:r>
            <a:r>
              <a:rPr lang="en-US" altLang="zh-TW" dirty="0" err="1" smtClean="0">
                <a:latin typeface="+mj-lt"/>
              </a:rPr>
              <a:t>Keras</a:t>
            </a:r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Feature: </a:t>
            </a:r>
          </a:p>
          <a:p>
            <a:pPr lvl="1"/>
            <a:r>
              <a:rPr lang="en-US" altLang="zh-TW" dirty="0" smtClean="0">
                <a:latin typeface="+mj-lt"/>
              </a:rPr>
              <a:t>Beijing: </a:t>
            </a:r>
            <a:r>
              <a:rPr lang="en-US" altLang="zh-TW" dirty="0">
                <a:latin typeface="+mj-lt"/>
              </a:rPr>
              <a:t>l</a:t>
            </a:r>
            <a:r>
              <a:rPr lang="en-US" altLang="zh-TW" dirty="0" smtClean="0">
                <a:latin typeface="+mj-lt"/>
              </a:rPr>
              <a:t>atitude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dirty="0" smtClean="0">
                <a:latin typeface="+mj-lt"/>
              </a:rPr>
              <a:t>longitude</a:t>
            </a:r>
            <a:r>
              <a:rPr lang="en-US" altLang="zh-TW" dirty="0">
                <a:latin typeface="+mj-lt"/>
              </a:rPr>
              <a:t>, PM2.5, PM10, </a:t>
            </a:r>
            <a:r>
              <a:rPr lang="en-US" altLang="zh-TW" dirty="0" smtClean="0">
                <a:latin typeface="+mj-lt"/>
              </a:rPr>
              <a:t>NO2, O3, SO2, time</a:t>
            </a:r>
          </a:p>
          <a:p>
            <a:pPr lvl="1"/>
            <a:r>
              <a:rPr lang="en-US" altLang="zh-TW" dirty="0" smtClean="0">
                <a:latin typeface="+mj-lt"/>
              </a:rPr>
              <a:t>London: latitude, longitude</a:t>
            </a:r>
            <a:r>
              <a:rPr lang="en-US" altLang="zh-TW" dirty="0">
                <a:latin typeface="+mj-lt"/>
              </a:rPr>
              <a:t>,</a:t>
            </a:r>
            <a:r>
              <a:rPr lang="en-US" altLang="zh-TW" dirty="0" smtClean="0">
                <a:latin typeface="+mj-lt"/>
              </a:rPr>
              <a:t> PM2.5, PM10, NO2, time</a:t>
            </a:r>
          </a:p>
          <a:p>
            <a:pPr lvl="1"/>
            <a:endParaRPr lang="en-US" altLang="zh-TW" dirty="0" smtClean="0">
              <a:latin typeface="+mj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703597" y="6093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Result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Public score: 0.76 (once)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4" y="1700808"/>
            <a:ext cx="8856984" cy="401345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755576" y="2843439"/>
            <a:ext cx="1368152" cy="80158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03597" y="6093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2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Result Analysis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Problem</a:t>
            </a:r>
          </a:p>
          <a:p>
            <a:pPr lvl="1"/>
            <a:r>
              <a:rPr lang="en-US" altLang="zh-TW" dirty="0" smtClean="0">
                <a:latin typeface="+mj-lt"/>
              </a:rPr>
              <a:t>Feature extraction</a:t>
            </a:r>
          </a:p>
          <a:p>
            <a:pPr lvl="1"/>
            <a:r>
              <a:rPr lang="en-US" altLang="zh-TW" dirty="0" smtClean="0">
                <a:latin typeface="+mj-lt"/>
              </a:rPr>
              <a:t>Normalization</a:t>
            </a:r>
          </a:p>
          <a:p>
            <a:pPr lvl="1"/>
            <a:r>
              <a:rPr lang="en-US" altLang="zh-TW" dirty="0" smtClean="0">
                <a:latin typeface="+mj-lt"/>
              </a:rPr>
              <a:t>Appropriate ratio of training data and testing data </a:t>
            </a:r>
          </a:p>
          <a:p>
            <a:pPr lvl="1"/>
            <a:r>
              <a:rPr lang="en-US" altLang="zh-TW" dirty="0" smtClean="0">
                <a:latin typeface="+mj-lt"/>
              </a:rPr>
              <a:t>Appropriate the parameters for the model </a:t>
            </a: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Methodology</a:t>
            </a:r>
          </a:p>
          <a:p>
            <a:pPr lvl="1"/>
            <a:r>
              <a:rPr lang="en-US" altLang="zh-TW" dirty="0" smtClean="0">
                <a:latin typeface="+mj-lt"/>
              </a:rPr>
              <a:t>More research of air quality related background and try more combinations of feature extraction</a:t>
            </a:r>
          </a:p>
          <a:p>
            <a:pPr lvl="1"/>
            <a:r>
              <a:rPr lang="en-US" altLang="zh-TW" dirty="0" smtClean="0">
                <a:latin typeface="+mj-lt"/>
              </a:rPr>
              <a:t>Feature Scaling to make the impact of parameters more uniform</a:t>
            </a:r>
          </a:p>
          <a:p>
            <a:pPr lvl="1"/>
            <a:r>
              <a:rPr lang="en-US" altLang="zh-TW" dirty="0" smtClean="0">
                <a:latin typeface="+mj-lt"/>
              </a:rPr>
              <a:t>More attempts on the ratio  </a:t>
            </a:r>
          </a:p>
          <a:p>
            <a:pPr lvl="1"/>
            <a:r>
              <a:rPr lang="en-US" altLang="zh-TW" dirty="0">
                <a:latin typeface="+mj-lt"/>
              </a:rPr>
              <a:t>More attempts on the </a:t>
            </a:r>
            <a:r>
              <a:rPr lang="en-US" altLang="zh-TW" dirty="0" smtClean="0">
                <a:latin typeface="+mj-lt"/>
              </a:rPr>
              <a:t>parameters</a:t>
            </a:r>
            <a:endParaRPr lang="en-US" altLang="zh-TW" dirty="0">
              <a:latin typeface="+mj-lt"/>
            </a:endParaRPr>
          </a:p>
          <a:p>
            <a:pPr lvl="1"/>
            <a:endParaRPr lang="en-US" altLang="zh-TW" dirty="0" smtClean="0">
              <a:latin typeface="+mj-lt"/>
            </a:endParaRPr>
          </a:p>
          <a:p>
            <a:pPr lvl="1"/>
            <a:endParaRPr lang="en-US" altLang="zh-TW" dirty="0" smtClean="0">
              <a:latin typeface="+mj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703597" y="6093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7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45250</TotalTime>
  <Words>253</Words>
  <Application>Microsoft Office PowerPoint</Application>
  <PresentationFormat>如螢幕大小 (4:3)</PresentationFormat>
  <Paragraphs>49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PMingLiU</vt:lpstr>
      <vt:lpstr>PMingLiU</vt:lpstr>
      <vt:lpstr>標楷體</vt:lpstr>
      <vt:lpstr>Arial</vt:lpstr>
      <vt:lpstr>Symbol</vt:lpstr>
      <vt:lpstr>Tahoma</vt:lpstr>
      <vt:lpstr>Wingdings</vt:lpstr>
      <vt:lpstr>Blends</vt:lpstr>
      <vt:lpstr>PowerPoint 簡報</vt:lpstr>
      <vt:lpstr>Data Description</vt:lpstr>
      <vt:lpstr>Platform &amp; Tools &amp; Feature</vt:lpstr>
      <vt:lpstr>Result</vt:lpstr>
      <vt:lpstr>Result Analysis</vt:lpstr>
    </vt:vector>
  </TitlesOfParts>
  <Company>dep. of comp. &amp; inf.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Wilson</cp:lastModifiedBy>
  <cp:revision>5164</cp:revision>
  <cp:lastPrinted>2012-05-30T02:18:13Z</cp:lastPrinted>
  <dcterms:created xsi:type="dcterms:W3CDTF">2001-08-18T06:21:00Z</dcterms:created>
  <dcterms:modified xsi:type="dcterms:W3CDTF">2018-05-03T15:21:35Z</dcterms:modified>
</cp:coreProperties>
</file>