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3" r:id="rId4"/>
    <p:sldId id="258" r:id="rId5"/>
    <p:sldId id="262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0" y="-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78DC1-00B2-42A9-B289-52D7E3855CF5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4CDCF7A-D8BF-4D2F-9AAF-8CEB7FD777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78DC1-00B2-42A9-B289-52D7E3855CF5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CDCF7A-D8BF-4D2F-9AAF-8CEB7FD777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78DC1-00B2-42A9-B289-52D7E3855CF5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CDCF7A-D8BF-4D2F-9AAF-8CEB7FD777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78DC1-00B2-42A9-B289-52D7E3855CF5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CDCF7A-D8BF-4D2F-9AAF-8CEB7FD777C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78DC1-00B2-42A9-B289-52D7E3855CF5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CDCF7A-D8BF-4D2F-9AAF-8CEB7FD777C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78DC1-00B2-42A9-B289-52D7E3855CF5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CDCF7A-D8BF-4D2F-9AAF-8CEB7FD777C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78DC1-00B2-42A9-B289-52D7E3855CF5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CDCF7A-D8BF-4D2F-9AAF-8CEB7FD777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78DC1-00B2-42A9-B289-52D7E3855CF5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CDCF7A-D8BF-4D2F-9AAF-8CEB7FD777C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78DC1-00B2-42A9-B289-52D7E3855CF5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CDCF7A-D8BF-4D2F-9AAF-8CEB7FD777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78DC1-00B2-42A9-B289-52D7E3855CF5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CDCF7A-D8BF-4D2F-9AAF-8CEB7FD777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78DC1-00B2-42A9-B289-52D7E3855CF5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4CDCF7A-D8BF-4D2F-9AAF-8CEB7FD777C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78DC1-00B2-42A9-B289-52D7E3855CF5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4CDCF7A-D8BF-4D2F-9AAF-8CEB7FD777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9600" dirty="0" smtClean="0">
                <a:latin typeface="Algerian" panose="04020705040A02060702" pitchFamily="82" charset="0"/>
              </a:rPr>
              <a:t>KDD</a:t>
            </a:r>
            <a:r>
              <a:rPr lang="zh-TW" altLang="en-US" sz="9600" dirty="0" smtClean="0">
                <a:latin typeface="Algerian" panose="04020705040A02060702" pitchFamily="82" charset="0"/>
              </a:rPr>
              <a:t> </a:t>
            </a:r>
            <a:r>
              <a:rPr lang="en-US" altLang="zh-TW" sz="9600" dirty="0" smtClean="0">
                <a:latin typeface="Algerian" panose="04020705040A02060702" pitchFamily="82" charset="0"/>
              </a:rPr>
              <a:t>CUP</a:t>
            </a:r>
            <a:r>
              <a:rPr lang="zh-TW" altLang="en-US" sz="9600" dirty="0" smtClean="0">
                <a:latin typeface="Algerian" panose="04020705040A02060702" pitchFamily="82" charset="0"/>
              </a:rPr>
              <a:t> </a:t>
            </a:r>
            <a:r>
              <a:rPr lang="en-US" altLang="zh-TW" sz="9600" dirty="0" smtClean="0">
                <a:latin typeface="Algerian" panose="04020705040A02060702" pitchFamily="82" charset="0"/>
              </a:rPr>
              <a:t>2018</a:t>
            </a:r>
            <a:endParaRPr lang="zh-TW" altLang="en-US" sz="9600" dirty="0">
              <a:latin typeface="Algerian" panose="04020705040A02060702" pitchFamily="82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>
                <a:latin typeface="Kartika" panose="02020503030404060203" pitchFamily="18" charset="0"/>
                <a:cs typeface="Kartika" panose="02020503030404060203" pitchFamily="18" charset="0"/>
              </a:rPr>
              <a:t>M10615074@ </a:t>
            </a:r>
            <a:r>
              <a:rPr lang="zh-TW" altLang="en-US" dirty="0" smtClean="0">
                <a:latin typeface="Kartika" panose="02020503030404060203" pitchFamily="18" charset="0"/>
                <a:cs typeface="Kartika" panose="02020503030404060203" pitchFamily="18" charset="0"/>
              </a:rPr>
              <a:t>黃偉翔</a:t>
            </a:r>
          </a:p>
          <a:p>
            <a:r>
              <a:rPr lang="en-US" altLang="zh-TW" dirty="0" smtClean="0">
                <a:latin typeface="Kartika" panose="02020503030404060203" pitchFamily="18" charset="0"/>
                <a:cs typeface="Kartika" panose="02020503030404060203" pitchFamily="18" charset="0"/>
              </a:rPr>
              <a:t>M10615086@ </a:t>
            </a:r>
            <a:r>
              <a:rPr lang="zh-TW" altLang="en-US" dirty="0" smtClean="0">
                <a:latin typeface="Kartika" panose="02020503030404060203" pitchFamily="18" charset="0"/>
                <a:cs typeface="Kartika" panose="02020503030404060203" pitchFamily="18" charset="0"/>
              </a:rPr>
              <a:t>游勤葑</a:t>
            </a:r>
            <a:endParaRPr lang="zh-TW" altLang="en-US" dirty="0">
              <a:latin typeface="Kartika" panose="02020503030404060203" pitchFamily="18" charset="0"/>
              <a:cs typeface="Kartika" panose="0202050303040406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16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3200" dirty="0" smtClean="0">
                    <a:latin typeface="Shonar Bangla" panose="020B0502040204020203" pitchFamily="34" charset="0"/>
                    <a:cs typeface="Shonar Bangla" panose="020B0502040204020203" pitchFamily="34" charset="0"/>
                  </a:rPr>
                  <a:t>Use </a:t>
                </a:r>
                <a:r>
                  <a:rPr lang="en-US" altLang="zh-TW" sz="3200" b="1" dirty="0" smtClean="0">
                    <a:latin typeface="Shonar Bangla" panose="020B0502040204020203" pitchFamily="34" charset="0"/>
                    <a:cs typeface="Shonar Bangla" panose="020B0502040204020203" pitchFamily="34" charset="0"/>
                  </a:rPr>
                  <a:t>36</a:t>
                </a:r>
                <a:r>
                  <a:rPr lang="en-US" altLang="zh-TW" sz="3200" dirty="0" smtClean="0">
                    <a:latin typeface="Shonar Bangla" panose="020B0502040204020203" pitchFamily="34" charset="0"/>
                    <a:cs typeface="Shonar Bangla" panose="020B0502040204020203" pitchFamily="34" charset="0"/>
                  </a:rPr>
                  <a:t> hour historical data to predict </a:t>
                </a:r>
              </a:p>
              <a:p>
                <a:pPr marL="0" indent="0">
                  <a:buNone/>
                </a:pPr>
                <a:r>
                  <a:rPr lang="en-US" altLang="zh-TW" sz="3200" b="1" dirty="0">
                    <a:latin typeface="Shonar Bangla" panose="020B0502040204020203" pitchFamily="34" charset="0"/>
                    <a:cs typeface="Shonar Bangla" panose="020B0502040204020203" pitchFamily="34" charset="0"/>
                  </a:rPr>
                  <a:t> </a:t>
                </a:r>
                <a:r>
                  <a:rPr lang="en-US" altLang="zh-TW" sz="3200" b="1" dirty="0" smtClean="0">
                    <a:latin typeface="Shonar Bangla" panose="020B0502040204020203" pitchFamily="34" charset="0"/>
                    <a:cs typeface="Shonar Bangla" panose="020B0502040204020203" pitchFamily="34" charset="0"/>
                  </a:rPr>
                  <a:t>   48</a:t>
                </a:r>
                <a:r>
                  <a:rPr lang="en-US" altLang="zh-TW" sz="3200" dirty="0" smtClean="0">
                    <a:latin typeface="Shonar Bangla" panose="020B0502040204020203" pitchFamily="34" charset="0"/>
                    <a:cs typeface="Shonar Bangla" panose="020B0502040204020203" pitchFamily="34" charset="0"/>
                  </a:rPr>
                  <a:t> hour future data.</a:t>
                </a:r>
              </a:p>
              <a:p>
                <a:endParaRPr lang="en-US" altLang="zh-TW" sz="3200" dirty="0" smtClean="0">
                  <a:latin typeface="Shonar Bangla" panose="020B0502040204020203" pitchFamily="34" charset="0"/>
                  <a:cs typeface="Shonar Bangla" panose="020B0502040204020203" pitchFamily="34" charset="0"/>
                </a:endParaRPr>
              </a:p>
              <a:p>
                <a:r>
                  <a:rPr lang="en-US" altLang="zh-TW" sz="3200" dirty="0" smtClean="0">
                    <a:latin typeface="Shonar Bangla" panose="020B0502040204020203" pitchFamily="34" charset="0"/>
                    <a:cs typeface="Shonar Bangla" panose="020B0502040204020203" pitchFamily="34" charset="0"/>
                  </a:rPr>
                  <a:t>Only use </a:t>
                </a:r>
                <a:r>
                  <a:rPr lang="en-US" altLang="zh-TW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honar Bangla" panose="020B0502040204020203" pitchFamily="34" charset="0"/>
                    <a:cs typeface="Shonar Bangla" panose="020B0502040204020203" pitchFamily="34" charset="0"/>
                  </a:rPr>
                  <a:t>target value</a:t>
                </a:r>
                <a:r>
                  <a:rPr lang="en-US" altLang="zh-TW" sz="3200" b="1" dirty="0" smtClean="0">
                    <a:latin typeface="Shonar Bangla" panose="020B0502040204020203" pitchFamily="34" charset="0"/>
                    <a:cs typeface="Shonar Bangla" panose="020B0502040204020203" pitchFamily="34" charset="0"/>
                  </a:rPr>
                  <a:t> </a:t>
                </a:r>
                <a:r>
                  <a:rPr lang="en-US" altLang="zh-TW" sz="3200" dirty="0" smtClean="0">
                    <a:latin typeface="Shonar Bangla" panose="020B0502040204020203" pitchFamily="34" charset="0"/>
                    <a:cs typeface="Shonar Bangla" panose="020B0502040204020203" pitchFamily="34" charset="0"/>
                  </a:rPr>
                  <a:t>for the feature  e.g. PM2.5 PM10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3200" dirty="0" smtClean="0">
                    <a:latin typeface="Shonar Bangla" panose="020B0502040204020203" pitchFamily="34" charset="0"/>
                    <a:cs typeface="Shonar Bangla" panose="020B0502040204020203" pitchFamily="34" charset="0"/>
                  </a:rPr>
                  <a:t> ,ignore other feature e.g. weather, temperature.</a:t>
                </a:r>
              </a:p>
              <a:p>
                <a:endParaRPr lang="en-US" altLang="zh-TW" sz="3200" dirty="0" smtClean="0">
                  <a:latin typeface="Shonar Bangla" panose="020B0502040204020203" pitchFamily="34" charset="0"/>
                  <a:cs typeface="Shonar Bangla" panose="020B0502040204020203" pitchFamily="34" charset="0"/>
                </a:endParaRPr>
              </a:p>
              <a:p>
                <a:r>
                  <a:rPr lang="en-US" altLang="zh-TW" sz="3200" dirty="0">
                    <a:latin typeface="Shonar Bangla" panose="020B0502040204020203" pitchFamily="34" charset="0"/>
                    <a:cs typeface="Shonar Bangla" panose="020B0502040204020203" pitchFamily="34" charset="0"/>
                  </a:rPr>
                  <a:t> </a:t>
                </a:r>
                <a:r>
                  <a:rPr lang="en-US" altLang="zh-TW" sz="3200" dirty="0" smtClean="0">
                    <a:latin typeface="Shonar Bangla" panose="020B0502040204020203" pitchFamily="34" charset="0"/>
                    <a:cs typeface="Shonar Bangla" panose="020B0502040204020203" pitchFamily="34" charset="0"/>
                  </a:rPr>
                  <a:t>Transform  a </a:t>
                </a:r>
                <a:r>
                  <a:rPr lang="en-US" altLang="zh-TW" sz="3200" b="1" i="1" u="sng" dirty="0" smtClean="0">
                    <a:latin typeface="Shonar Bangla" panose="020B0502040204020203" pitchFamily="34" charset="0"/>
                    <a:cs typeface="Shonar Bangla" panose="020B0502040204020203" pitchFamily="34" charset="0"/>
                  </a:rPr>
                  <a:t>time </a:t>
                </a:r>
                <a:r>
                  <a:rPr lang="en-US" altLang="zh-TW" sz="3200" b="1" i="1" u="sng" dirty="0">
                    <a:latin typeface="Shonar Bangla" panose="020B0502040204020203" pitchFamily="34" charset="0"/>
                    <a:cs typeface="Shonar Bangla" panose="020B0502040204020203" pitchFamily="34" charset="0"/>
                  </a:rPr>
                  <a:t>series </a:t>
                </a:r>
                <a:r>
                  <a:rPr lang="en-US" altLang="zh-TW" sz="3200" dirty="0">
                    <a:latin typeface="Shonar Bangla" panose="020B0502040204020203" pitchFamily="34" charset="0"/>
                    <a:cs typeface="Shonar Bangla" panose="020B0502040204020203" pitchFamily="34" charset="0"/>
                  </a:rPr>
                  <a:t>dataset </a:t>
                </a:r>
                <a:endParaRPr lang="en-US" altLang="zh-TW" sz="3200" dirty="0" smtClean="0">
                  <a:latin typeface="Shonar Bangla" panose="020B0502040204020203" pitchFamily="34" charset="0"/>
                  <a:cs typeface="Shonar Bangla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altLang="zh-TW" sz="3200" dirty="0" smtClean="0">
                    <a:latin typeface="Shonar Bangla" panose="020B0502040204020203" pitchFamily="34" charset="0"/>
                    <a:cs typeface="Shonar Bangla" panose="020B0502040204020203" pitchFamily="34" charset="0"/>
                  </a:rPr>
                  <a:t>      into a </a:t>
                </a:r>
                <a:r>
                  <a:rPr lang="en-US" altLang="zh-TW" sz="3200" b="1" i="1" u="sng" dirty="0" smtClean="0">
                    <a:latin typeface="Shonar Bangla" panose="020B0502040204020203" pitchFamily="34" charset="0"/>
                    <a:cs typeface="Shonar Bangla" panose="020B0502040204020203" pitchFamily="34" charset="0"/>
                  </a:rPr>
                  <a:t>supervised learning </a:t>
                </a:r>
                <a:r>
                  <a:rPr lang="en-US" altLang="zh-TW" sz="3200" dirty="0" smtClean="0">
                    <a:latin typeface="Shonar Bangla" panose="020B0502040204020203" pitchFamily="34" charset="0"/>
                    <a:cs typeface="Shonar Bangla" panose="020B0502040204020203" pitchFamily="34" charset="0"/>
                  </a:rPr>
                  <a:t>dataset.</a:t>
                </a:r>
                <a:endParaRPr lang="zh-TW" altLang="en-US" sz="3200" dirty="0">
                  <a:latin typeface="Shonar Bangla" panose="020B0502040204020203" pitchFamily="34" charset="0"/>
                  <a:cs typeface="Shonar Bangla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887" r="-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en-US" altLang="zh-TW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Phase 1</a:t>
            </a:r>
            <a:endParaRPr lang="zh-TW" altLang="en-US" dirty="0"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02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zh-TW" altLang="en-US" sz="28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pPr marL="109728" indent="0">
              <a:buNone/>
            </a:pPr>
            <a:endParaRPr lang="en-US" altLang="zh-TW" dirty="0" smtClean="0"/>
          </a:p>
          <a:p>
            <a:pPr marL="109728" indent="0">
              <a:buNone/>
            </a:pPr>
            <a:endParaRPr lang="en-US" altLang="zh-TW" dirty="0" smtClean="0"/>
          </a:p>
          <a:p>
            <a:pPr marL="109728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400" dirty="0">
                <a:latin typeface="Shonar Bangla" panose="020B0502040204020203" pitchFamily="34" charset="0"/>
                <a:cs typeface="Shonar Bangla" panose="020B0502040204020203" pitchFamily="34" charset="0"/>
              </a:rPr>
              <a:t/>
            </a:r>
            <a:br>
              <a:rPr lang="zh-TW" altLang="en-US" sz="4400" dirty="0">
                <a:latin typeface="Shonar Bangla" panose="020B0502040204020203" pitchFamily="34" charset="0"/>
                <a:cs typeface="Shonar Bangla" panose="020B0502040204020203" pitchFamily="34" charset="0"/>
              </a:rPr>
            </a:b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19672" y="817462"/>
            <a:ext cx="660758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1</a:t>
            </a:r>
          </a:p>
          <a:p>
            <a:pPr algn="ctr"/>
            <a:r>
              <a:rPr lang="en-US" altLang="zh-TW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2</a:t>
            </a:r>
          </a:p>
          <a:p>
            <a:pPr algn="ctr"/>
            <a:r>
              <a:rPr lang="en-US" altLang="zh-TW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3</a:t>
            </a:r>
          </a:p>
          <a:p>
            <a:pPr algn="ctr"/>
            <a:r>
              <a:rPr lang="en-US" altLang="zh-TW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4</a:t>
            </a:r>
          </a:p>
          <a:p>
            <a:pPr algn="ctr"/>
            <a:r>
              <a:rPr lang="en-US" altLang="zh-TW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5</a:t>
            </a:r>
          </a:p>
          <a:p>
            <a:pPr algn="ctr"/>
            <a:r>
              <a:rPr lang="en-US" altLang="zh-TW" sz="54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6</a:t>
            </a:r>
            <a:endParaRPr lang="zh-TW" alt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36096" y="725128"/>
            <a:ext cx="14895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X  Y</a:t>
            </a:r>
            <a:endParaRPr lang="zh-TW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3275856" y="278283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483384" y="1648458"/>
            <a:ext cx="1394934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1 2</a:t>
            </a:r>
          </a:p>
          <a:p>
            <a:pPr algn="ctr"/>
            <a:r>
              <a:rPr lang="en-US" altLang="zh-TW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2 3</a:t>
            </a:r>
          </a:p>
          <a:p>
            <a:pPr algn="ctr"/>
            <a:r>
              <a:rPr lang="en-US" altLang="zh-TW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3 4</a:t>
            </a:r>
          </a:p>
          <a:p>
            <a:pPr algn="ctr"/>
            <a:r>
              <a:rPr lang="en-US" altLang="zh-TW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4 5</a:t>
            </a:r>
          </a:p>
          <a:p>
            <a:pPr algn="ctr"/>
            <a:r>
              <a:rPr lang="en-US" altLang="zh-TW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5 6</a:t>
            </a:r>
            <a:endParaRPr lang="zh-TW" alt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15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TensorFlow</a:t>
            </a:r>
            <a:r>
              <a:rPr lang="en-US" altLang="zh-TW" sz="36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.</a:t>
            </a:r>
          </a:p>
          <a:p>
            <a:r>
              <a:rPr lang="en-US" altLang="zh-TW" sz="3600" dirty="0">
                <a:latin typeface="Shonar Bangla" panose="020B0502040204020203" pitchFamily="34" charset="0"/>
                <a:cs typeface="Shonar Bangla" panose="020B0502040204020203" pitchFamily="34" charset="0"/>
              </a:rPr>
              <a:t>Long Short-Term </a:t>
            </a:r>
            <a:r>
              <a:rPr lang="en-US" altLang="zh-TW" sz="36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Memory(LSTM)</a:t>
            </a:r>
            <a:endParaRPr lang="zh-TW" altLang="en-US" sz="36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Tool</a:t>
            </a:r>
            <a:endParaRPr lang="zh-TW" altLang="en-US" dirty="0"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96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Model is good at rate of convergence,</a:t>
            </a:r>
          </a:p>
          <a:p>
            <a:pPr marL="109728" indent="0">
              <a:buNone/>
            </a:pPr>
            <a:r>
              <a:rPr lang="en-US" altLang="zh-TW" sz="36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b</a:t>
            </a:r>
            <a:r>
              <a:rPr lang="en-US" altLang="zh-TW" sz="36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ut the ability of fitting data is not good enough.</a:t>
            </a:r>
            <a:endParaRPr lang="zh-TW" altLang="en-US" sz="36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Problem</a:t>
            </a:r>
            <a:endParaRPr lang="zh-TW" altLang="en-US" dirty="0"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75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Use more feature like weather, temperature, pressure, humidity.</a:t>
            </a:r>
          </a:p>
          <a:p>
            <a:r>
              <a:rPr lang="en-US" altLang="zh-TW" sz="32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Build a model for each station or a little group of stations.</a:t>
            </a:r>
            <a:endParaRPr lang="zh-TW" altLang="en-US" sz="32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Phase 2 Planning</a:t>
            </a:r>
            <a:endParaRPr lang="zh-TW" altLang="en-US" dirty="0"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65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latin typeface="Shonar Bangla" panose="020B0502040204020203" pitchFamily="34" charset="0"/>
                <a:cs typeface="Shonar Bangla" panose="020B0502040204020203" pitchFamily="34" charset="0"/>
              </a:rPr>
              <a:t>Public </a:t>
            </a:r>
            <a:r>
              <a:rPr lang="en-US" altLang="zh-TW" sz="4000" b="1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Score:</a:t>
            </a:r>
            <a:r>
              <a:rPr lang="en-US" altLang="zh-TW" sz="4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1.24598187459</a:t>
            </a:r>
          </a:p>
          <a:p>
            <a:r>
              <a:rPr lang="en-US" altLang="zh-TW" sz="4000" b="1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Ranking: 209</a:t>
            </a:r>
            <a:endParaRPr lang="zh-TW" altLang="en-US" sz="40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Result</a:t>
            </a:r>
            <a:endParaRPr lang="zh-TW" altLang="en-US" dirty="0"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61048"/>
            <a:ext cx="91440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5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822163" y="2967335"/>
            <a:ext cx="34996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Question?</a:t>
            </a:r>
            <a:endParaRPr lang="zh-TW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092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82</TotalTime>
  <Words>135</Words>
  <Application>Microsoft Office PowerPoint</Application>
  <PresentationFormat>如螢幕大小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匯合</vt:lpstr>
      <vt:lpstr>KDD CUP 2018</vt:lpstr>
      <vt:lpstr> Phase 1</vt:lpstr>
      <vt:lpstr> </vt:lpstr>
      <vt:lpstr>Tool</vt:lpstr>
      <vt:lpstr>Problem</vt:lpstr>
      <vt:lpstr>Phase 2 Planning</vt:lpstr>
      <vt:lpstr>Result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KDD CUP 2018</dc:title>
  <dc:creator>j56skip4wozz@gmail.com</dc:creator>
  <cp:lastModifiedBy>j56skip4wozz@gmail.com</cp:lastModifiedBy>
  <cp:revision>12</cp:revision>
  <dcterms:created xsi:type="dcterms:W3CDTF">2018-05-02T14:04:46Z</dcterms:created>
  <dcterms:modified xsi:type="dcterms:W3CDTF">2018-05-02T15:33:22Z</dcterms:modified>
</cp:coreProperties>
</file>