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533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1A78-1E44-447D-839D-457820434EE2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5CF1-B10B-4E29-A244-D85EAACBE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97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1A78-1E44-447D-839D-457820434EE2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5CF1-B10B-4E29-A244-D85EAACBE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50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1A78-1E44-447D-839D-457820434EE2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5CF1-B10B-4E29-A244-D85EAACBE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5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1A78-1E44-447D-839D-457820434EE2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5CF1-B10B-4E29-A244-D85EAACBE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0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1A78-1E44-447D-839D-457820434EE2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5CF1-B10B-4E29-A244-D85EAACBE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1A78-1E44-447D-839D-457820434EE2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5CF1-B10B-4E29-A244-D85EAACBE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67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1A78-1E44-447D-839D-457820434EE2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5CF1-B10B-4E29-A244-D85EAACBE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60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1A78-1E44-447D-839D-457820434EE2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5CF1-B10B-4E29-A244-D85EAACBE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92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1A78-1E44-447D-839D-457820434EE2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5CF1-B10B-4E29-A244-D85EAACBE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09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1A78-1E44-447D-839D-457820434EE2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5CF1-B10B-4E29-A244-D85EAACBE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89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1A78-1E44-447D-839D-457820434EE2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5CF1-B10B-4E29-A244-D85EAACBE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31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C1A78-1E44-447D-839D-457820434EE2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5CF1-B10B-4E29-A244-D85EAACBEB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9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781235"/>
            <a:ext cx="9144000" cy="1281668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106-2</a:t>
            </a:r>
            <a:r>
              <a:rPr lang="en-US" altLang="zh-TW" sz="3600" dirty="0" smtClean="0"/>
              <a:t> 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類神經網路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期中報告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108065"/>
            <a:ext cx="9144000" cy="1138638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M10612023</a:t>
            </a:r>
            <a:r>
              <a:rPr lang="en-US" altLang="zh-TW" dirty="0" smtClean="0"/>
              <a:t>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邱太鈞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M10612012</a:t>
            </a:r>
            <a:r>
              <a:rPr lang="en-US" altLang="zh-TW" dirty="0" smtClean="0"/>
              <a:t>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郭穠禕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574" y="6124574"/>
            <a:ext cx="733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果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756" y="3016251"/>
            <a:ext cx="7704488" cy="29568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1690688"/>
            <a:ext cx="7429500" cy="10001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574" y="6124574"/>
            <a:ext cx="733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官方提供資料數據集中，有相當數量欄位內沒有數值。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我們採用先計算輸入資料中，該欄位空氣粒子種類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PM2.5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PM10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的平均值，並填入該粒子所屬行中所有無數據的欄位內，再進行模型的訓練。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574" y="6124574"/>
            <a:ext cx="733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由於官方對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2018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月以後的空氣品質數據僅透過網頁提供，因此未來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我們打算使用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Python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網路爬蟲的方法取得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D-1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日的數據來預測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D+1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D+2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日的空氣品質。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為了增強模型預測的準確度，我們未來將使用官方提供的其他數據（天氣、氣壓、風向、風速、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）作為神經元加入模型的輸入層，相信可以如此增加預測的準確率。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精進方向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574" y="6124574"/>
            <a:ext cx="733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問題分析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問題目標為利用大量過去的空氣品質數據來預測未來數據，因此採用監督式學習的多層感知機 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(Multi Layer Perceptron</a:t>
            </a:r>
            <a:r>
              <a:rPr lang="zh-TW" altLang="en-US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MLP)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574" y="6124574"/>
            <a:ext cx="733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做法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我們利用常見的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Python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整合包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Anaconda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中的</a:t>
            </a:r>
            <a:r>
              <a:rPr lang="en-US" altLang="zh-TW" dirty="0" err="1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Jupyter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Notebook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來撰寫程式，並在程式中導入</a:t>
            </a:r>
            <a:r>
              <a:rPr lang="en-US" altLang="zh-TW" dirty="0" err="1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Keras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來建構多層感知機。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Keras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的優點為：在神經網路中，層與層間可直接利用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Sequential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函數堆疊而成，層與層中的神經元將自動鍵接，不需像</a:t>
            </a:r>
            <a:r>
              <a:rPr lang="en-US" altLang="zh-TW" dirty="0" err="1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Tensorflow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須自行建構層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層間的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鍵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接方法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建構流程圖。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574" y="6124574"/>
            <a:ext cx="733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681186" cy="4351338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由於北京和倫敦，官方提供的訓練資料內容不同（北京為</a:t>
                </a:r>
                <a:r>
                  <a:rPr lang="en-US" altLang="zh-TW" dirty="0" smtClean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PM2.5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:r>
                  <a:rPr lang="en-US" altLang="zh-TW" dirty="0" smtClean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PM10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:r>
                  <a:rPr lang="en-US" altLang="zh-TW" dirty="0" smtClean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NO2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:r>
                  <a:rPr lang="en-US" altLang="zh-TW" dirty="0" smtClean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CO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:r>
                  <a:rPr lang="en-US" altLang="zh-TW" dirty="0" smtClean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O3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:r>
                  <a:rPr lang="en-US" altLang="zh-TW" dirty="0" smtClean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SO2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，而倫敦僅有前三者）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，須預測的粒子種類數也不同，因此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分別建立神經系統：北京系統的結構為</a:t>
                </a:r>
                <a14:m>
                  <m:oMath xmlns:m="http://schemas.openxmlformats.org/officeDocument/2006/math">
                    <m:r>
                      <a:rPr lang="zh-TW" altLang="en-US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×1000×1000×3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倫敦系統的結構為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×1000×1000×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每個系統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皆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訓練</a:t>
                </a:r>
                <a:r>
                  <a:rPr lang="en-US" altLang="zh-TW" dirty="0" smtClean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30</a:t>
                </a:r>
                <a:r>
                  <a:rPr lang="zh-TW" altLang="en-US" dirty="0" smtClean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次週期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訓練中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每批次輸入</a:t>
                </a:r>
                <a:r>
                  <a:rPr lang="en-US" altLang="zh-TW" dirty="0" smtClean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30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筆資料進行訓練。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681186" cy="4351338"/>
              </a:xfrm>
              <a:blipFill rotWithShape="0">
                <a:blip r:embed="rId2"/>
                <a:stretch>
                  <a:fillRect l="-1644" t="-2381" r="-6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做法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203" y="1404049"/>
            <a:ext cx="2813793" cy="440194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574" y="6124574"/>
            <a:ext cx="733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698942" cy="43513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第一和第二個隱藏層中神經元的激勵函數皆採用</a:t>
            </a:r>
            <a:r>
              <a:rPr lang="en-US" altLang="zh-TW" dirty="0" err="1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ReLU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函數。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ReLU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函數的優點在於：</a:t>
            </a:r>
            <a:endParaRPr lang="en-US" altLang="zh-TW" dirty="0" smtClean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相較其他激勵函數，</a:t>
            </a:r>
            <a:r>
              <a:rPr lang="en-US" altLang="zh-TW" dirty="0" err="1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ReLU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可以克服梯度消失問題。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AutoNum type="arabicPeriod"/>
            </a:pPr>
            <a:r>
              <a:rPr lang="en-US" altLang="zh-TW" dirty="0" err="1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ReLU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將使部分神經元的輸出為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，可以降低過度擬合問題。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AutoNum type="arabicPeriod"/>
            </a:pPr>
            <a:r>
              <a:rPr lang="en-US" altLang="zh-TW" dirty="0" err="1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ReLU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函數的計算量較小，在大數據的問題上較為適合。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做法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142" y="2999910"/>
            <a:ext cx="4227477" cy="20027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574" y="6124574"/>
            <a:ext cx="733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698942" cy="43513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輸出層的激勵函數採用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Sigmoid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函數，該函數的輸出介於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0~1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之間，使用該函數的優點為參數透過該函數的計算不容易發散。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做法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1692907"/>
            <a:ext cx="3009900" cy="23145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574" y="6124574"/>
            <a:ext cx="733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系統的優化法採用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Adaptive Moment Estimation(Adam)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法，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Adam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方法的主要優點在於其每一次迭代的學習率有固定範圍，不會有過大的參數變化；其將會對不同的參數計算不同的自適應學習速率，因此適合用於處理大數據的問題。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做法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076950" cy="45624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574" y="6124574"/>
            <a:ext cx="733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北京系統：在預賽中，本組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次上傳資料的預測日期為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2018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4/24.25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4/29.30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。在前述系統中，我們使用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2018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月份空氣品質數據來訓練模型，隨機分配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80%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作為訓練資料，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20%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作為驗證資料。最後使用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2018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3/24.25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3/29.30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的空氣品質數據作為輸入，產生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48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小時的預測結果上傳。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做法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919" y="4001294"/>
            <a:ext cx="3500161" cy="24634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574" y="6124574"/>
            <a:ext cx="733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做法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倫敦系統：在預賽中，本組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次上傳資料的預測日期為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2018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4/29.30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。在前面建立的系統中，我們使用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2018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02</a:t>
            </a:r>
            <a:r>
              <a:rPr lang="zh-TW" altLang="en-US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月份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空氣品質數據來訓練模型，隨機分配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80%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作為訓練資料，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20%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作為驗證資料。最後使用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2018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03/29.30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的空氣品質數據作為輸入，產生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48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小時的預測結果上傳。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547" y="4001294"/>
            <a:ext cx="3502905" cy="246533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574" y="6124574"/>
            <a:ext cx="733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700</Words>
  <Application>Microsoft Office PowerPoint</Application>
  <PresentationFormat>寬螢幕</PresentationFormat>
  <Paragraphs>32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Arial Unicode MS</vt:lpstr>
      <vt:lpstr>新細明體</vt:lpstr>
      <vt:lpstr>標楷體</vt:lpstr>
      <vt:lpstr>Arial</vt:lpstr>
      <vt:lpstr>Calibri</vt:lpstr>
      <vt:lpstr>Calibri Light</vt:lpstr>
      <vt:lpstr>Cambria Math</vt:lpstr>
      <vt:lpstr>Office 佈景主題</vt:lpstr>
      <vt:lpstr>106-2 類神經網路 期中報告</vt:lpstr>
      <vt:lpstr>問題分析</vt:lpstr>
      <vt:lpstr>做法</vt:lpstr>
      <vt:lpstr>做法</vt:lpstr>
      <vt:lpstr>做法</vt:lpstr>
      <vt:lpstr>做法</vt:lpstr>
      <vt:lpstr>做法</vt:lpstr>
      <vt:lpstr>做法</vt:lpstr>
      <vt:lpstr>做法</vt:lpstr>
      <vt:lpstr>結果</vt:lpstr>
      <vt:lpstr>問題</vt:lpstr>
      <vt:lpstr>精進方向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31</cp:revision>
  <dcterms:created xsi:type="dcterms:W3CDTF">2018-05-01T06:38:34Z</dcterms:created>
  <dcterms:modified xsi:type="dcterms:W3CDTF">2018-05-03T05:12:26Z</dcterms:modified>
</cp:coreProperties>
</file>