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4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244E-07DB-4B4E-ACDD-5408E170C31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9969-9D63-48E2-9EF4-0FF214B2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67894"/>
            <a:ext cx="7772400" cy="685899"/>
          </a:xfrm>
        </p:spPr>
        <p:txBody>
          <a:bodyPr/>
          <a:lstStyle/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654B-CB38-4854-B537-7D7ADA4CF571}" type="datetime1">
              <a:rPr lang="en-US" altLang="zh-TW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3728" y="205979"/>
            <a:ext cx="6563072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00151"/>
            <a:ext cx="6563072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37A-647E-4D6F-B5A5-B73BFB749D3A}" type="datetime1">
              <a:rPr lang="en-US" altLang="zh-TW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491630"/>
            <a:ext cx="8229600" cy="32403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575B-AE47-42E9-8EC1-2FEDDB9516C1}" type="datetime1">
              <a:rPr lang="en-US" altLang="zh-TW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8A9C-31DF-4712-8940-FBACFBBF4EE4}" type="datetime1">
              <a:rPr lang="en-US" altLang="zh-TW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1870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Air Quality Prediction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15966"/>
            <a:ext cx="6400800" cy="504056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隊名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尋找紅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Guav</a:t>
            </a:r>
            <a:r>
              <a:rPr lang="en-US" altLang="zh-TW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</a:t>
            </a:r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Category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隊員介紹</a:t>
            </a:r>
            <a:endParaRPr lang="en-US" altLang="zh-TW" sz="28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</a:t>
            </a:r>
            <a:endParaRPr lang="en-US" altLang="zh-TW" sz="28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en-US" altLang="zh-TW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Azure Model</a:t>
            </a:r>
          </a:p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演算法介紹</a:t>
            </a:r>
            <a:endParaRPr lang="en-US" altLang="zh-TW" sz="28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lvl="1"/>
            <a:r>
              <a:rPr lang="en-US" altLang="zh-TW" sz="20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Linear </a:t>
            </a:r>
            <a:r>
              <a:rPr lang="en-US" altLang="zh-TW" sz="20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Regression</a:t>
            </a:r>
            <a:endParaRPr lang="en-US" altLang="zh-TW" sz="20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</a:t>
            </a:r>
            <a:r>
              <a:rPr lang="zh-TW" altLang="en-US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果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6004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隊員介紹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4083918"/>
            <a:ext cx="8229600" cy="5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870828"/>
            <a:ext cx="8229600" cy="149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四電機三甲 范綱元 </a:t>
            </a:r>
            <a:r>
              <a:rPr lang="en-US" altLang="zh-TW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B10407047: </a:t>
            </a:r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</a:t>
            </a:r>
            <a:endParaRPr lang="en-US" altLang="zh-TW" sz="2000" b="1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 fontAlgn="base"/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四電機三甲 蕭叡謙 </a:t>
            </a:r>
            <a:r>
              <a:rPr lang="en-US" altLang="zh-TW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B10407016:</a:t>
            </a:r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</a:t>
            </a:r>
            <a:r>
              <a:rPr lang="en-US" altLang="zh-TW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Azure</a:t>
            </a:r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使用</a:t>
            </a:r>
            <a:endParaRPr lang="en-US" altLang="zh-TW" sz="2000" b="1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 fontAlgn="base"/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四電機三甲 闕居偉 </a:t>
            </a:r>
            <a:r>
              <a:rPr lang="en-US" altLang="zh-TW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B104070</a:t>
            </a:r>
            <a:r>
              <a:rPr lang="zh-TW" altLang="en-US" sz="2000" b="1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</a:t>
            </a:r>
            <a:r>
              <a:rPr lang="en-US" altLang="zh-TW" sz="2000" b="1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 </a:t>
            </a:r>
            <a:r>
              <a:rPr lang="zh-TW" altLang="en-US" sz="2000" b="1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</a:t>
            </a:r>
            <a:endParaRPr lang="en-US" sz="2000" b="1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</a:t>
            </a:r>
            <a:endParaRPr lang="en-US" altLang="zh-TW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一開始我們將某時段空缺值都填該監測站該時段的平均值。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altLang="zh-TW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將天氣資料分為 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7(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訓練集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):3(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測試集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)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丟入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Microsoft 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 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Azure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進行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clean missing data 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將缺失或遺漏值給剃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除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將該監測站</a:t>
            </a:r>
            <a:r>
              <a:rPr lang="zh-TW" altLang="en-US" sz="240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的一天變化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視為一樣的波型做預測。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0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Azure Model</a:t>
            </a:r>
            <a:endParaRPr 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81" y="1331590"/>
            <a:ext cx="7071437" cy="37958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演算法介紹</a:t>
            </a:r>
            <a:endParaRPr lang="en-US" altLang="zh-TW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altLang="zh-TW" sz="20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Linear </a:t>
            </a:r>
            <a:r>
              <a:rPr lang="en-US" altLang="zh-TW" sz="20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Regression</a:t>
            </a:r>
            <a:endParaRPr lang="en-US" altLang="zh-TW" sz="20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74">
            <a:off x="395536" y="1788716"/>
            <a:ext cx="3345979" cy="33693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9">
            <a:off x="4932040" y="1921889"/>
            <a:ext cx="3364590" cy="310303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5" y="1968469"/>
            <a:ext cx="8147469" cy="1206562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1" y="1464569"/>
            <a:ext cx="8415486" cy="359814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238</Template>
  <TotalTime>430</TotalTime>
  <Words>137</Words>
  <Application>Microsoft Office PowerPoint</Application>
  <PresentationFormat>如螢幕大小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Gen Jyuu Gothic Monospace Mediu</vt:lpstr>
      <vt:lpstr>新細明體</vt:lpstr>
      <vt:lpstr>Arial</vt:lpstr>
      <vt:lpstr>Calibri</vt:lpstr>
      <vt:lpstr>Calibri Light</vt:lpstr>
      <vt:lpstr>238</vt:lpstr>
      <vt:lpstr>Air Quality Prediction</vt:lpstr>
      <vt:lpstr>Category</vt:lpstr>
      <vt:lpstr>PowerPoint 簡報</vt:lpstr>
      <vt:lpstr>資料前處理</vt:lpstr>
      <vt:lpstr>Azure Model</vt:lpstr>
      <vt:lpstr>演算法介紹</vt:lpstr>
      <vt:lpstr>成果</vt:lpstr>
      <vt:lpstr>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Prediction</dc:title>
  <dc:creator>綱元 范</dc:creator>
  <cp:lastModifiedBy>綱元 范</cp:lastModifiedBy>
  <cp:revision>26</cp:revision>
  <dcterms:created xsi:type="dcterms:W3CDTF">2018-05-01T05:37:34Z</dcterms:created>
  <dcterms:modified xsi:type="dcterms:W3CDTF">2018-05-03T06:51:00Z</dcterms:modified>
</cp:coreProperties>
</file>