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4"/>
  </p:notesMasterIdLst>
  <p:sldIdLst>
    <p:sldId id="256" r:id="rId2"/>
    <p:sldId id="257" r:id="rId3"/>
    <p:sldId id="262" r:id="rId4"/>
    <p:sldId id="272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60" r:id="rId18"/>
    <p:sldId id="274" r:id="rId19"/>
    <p:sldId id="261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5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huangliwen\Desktop\NN\KDD-pre\csv-origin\beijing_17_18_aq%20&#25335;&#35997;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samples</a:t>
            </a:r>
            <a:endParaRPr lang="zh-TW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工作表2!$B$1</c:f>
              <c:strCache>
                <c:ptCount val="1"/>
                <c:pt idx="0">
                  <c:v>PM2.5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工作表2!$B$2:$B$25</c:f>
              <c:numCache>
                <c:formatCode>General</c:formatCode>
                <c:ptCount val="24"/>
                <c:pt idx="0">
                  <c:v>20.0</c:v>
                </c:pt>
                <c:pt idx="1">
                  <c:v>35.0</c:v>
                </c:pt>
                <c:pt idx="2">
                  <c:v>49.0</c:v>
                </c:pt>
                <c:pt idx="3">
                  <c:v>57.0</c:v>
                </c:pt>
                <c:pt idx="4">
                  <c:v>50.0</c:v>
                </c:pt>
                <c:pt idx="5">
                  <c:v>46.0</c:v>
                </c:pt>
                <c:pt idx="6">
                  <c:v>43.0</c:v>
                </c:pt>
                <c:pt idx="7">
                  <c:v>50.0</c:v>
                </c:pt>
                <c:pt idx="8">
                  <c:v>55.0</c:v>
                </c:pt>
                <c:pt idx="9">
                  <c:v>54.0</c:v>
                </c:pt>
                <c:pt idx="10">
                  <c:v>64.0</c:v>
                </c:pt>
                <c:pt idx="11">
                  <c:v>76.0</c:v>
                </c:pt>
                <c:pt idx="12">
                  <c:v>87.0</c:v>
                </c:pt>
                <c:pt idx="13">
                  <c:v>96.0</c:v>
                </c:pt>
                <c:pt idx="14">
                  <c:v>112.0</c:v>
                </c:pt>
                <c:pt idx="15">
                  <c:v>126.0</c:v>
                </c:pt>
                <c:pt idx="16">
                  <c:v>104.0</c:v>
                </c:pt>
                <c:pt idx="17">
                  <c:v>109.0</c:v>
                </c:pt>
                <c:pt idx="18">
                  <c:v>111.0</c:v>
                </c:pt>
                <c:pt idx="19">
                  <c:v>103.0</c:v>
                </c:pt>
                <c:pt idx="20">
                  <c:v>34.0</c:v>
                </c:pt>
                <c:pt idx="21">
                  <c:v>12.0</c:v>
                </c:pt>
                <c:pt idx="22">
                  <c:v>12.0</c:v>
                </c:pt>
                <c:pt idx="23">
                  <c:v>12.0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29-4D90-8DF7-7BC150E6AD4B}"/>
            </c:ext>
          </c:extLst>
        </c:ser>
        <c:ser>
          <c:idx val="1"/>
          <c:order val="1"/>
          <c:tx>
            <c:strRef>
              <c:f>工作表2!$C$1</c:f>
              <c:strCache>
                <c:ptCount val="1"/>
                <c:pt idx="0">
                  <c:v>PM10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工作表2!$C$2:$C$25</c:f>
              <c:numCache>
                <c:formatCode>General</c:formatCode>
                <c:ptCount val="24"/>
                <c:pt idx="0">
                  <c:v>31.0</c:v>
                </c:pt>
                <c:pt idx="1">
                  <c:v>51.0</c:v>
                </c:pt>
                <c:pt idx="2">
                  <c:v>66.0</c:v>
                </c:pt>
                <c:pt idx="3">
                  <c:v>80.0</c:v>
                </c:pt>
                <c:pt idx="4">
                  <c:v>77.0</c:v>
                </c:pt>
                <c:pt idx="5">
                  <c:v>67.0</c:v>
                </c:pt>
                <c:pt idx="6">
                  <c:v>67.0</c:v>
                </c:pt>
                <c:pt idx="7">
                  <c:v>75.0</c:v>
                </c:pt>
                <c:pt idx="8">
                  <c:v>71.0</c:v>
                </c:pt>
                <c:pt idx="9">
                  <c:v>77.0</c:v>
                </c:pt>
                <c:pt idx="10">
                  <c:v>79.0</c:v>
                </c:pt>
                <c:pt idx="11">
                  <c:v>98.0</c:v>
                </c:pt>
                <c:pt idx="12">
                  <c:v>101.0</c:v>
                </c:pt>
                <c:pt idx="13">
                  <c:v>101.0</c:v>
                </c:pt>
                <c:pt idx="14">
                  <c:v>149.0</c:v>
                </c:pt>
                <c:pt idx="15">
                  <c:v>135.0</c:v>
                </c:pt>
                <c:pt idx="16">
                  <c:v>135.0</c:v>
                </c:pt>
                <c:pt idx="17">
                  <c:v>132.0</c:v>
                </c:pt>
                <c:pt idx="18">
                  <c:v>128.0</c:v>
                </c:pt>
                <c:pt idx="19">
                  <c:v>107.0</c:v>
                </c:pt>
                <c:pt idx="20">
                  <c:v>114.0</c:v>
                </c:pt>
                <c:pt idx="21">
                  <c:v>119.0</c:v>
                </c:pt>
                <c:pt idx="22">
                  <c:v>106.0</c:v>
                </c:pt>
                <c:pt idx="23">
                  <c:v>120.0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29-4D90-8DF7-7BC150E6AD4B}"/>
            </c:ext>
          </c:extLst>
        </c:ser>
        <c:ser>
          <c:idx val="2"/>
          <c:order val="2"/>
          <c:tx>
            <c:strRef>
              <c:f>工作表2!$D$1</c:f>
              <c:strCache>
                <c:ptCount val="1"/>
                <c:pt idx="0">
                  <c:v>NO2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工作表2!$D$2:$D$25</c:f>
              <c:numCache>
                <c:formatCode>General</c:formatCode>
                <c:ptCount val="24"/>
                <c:pt idx="0">
                  <c:v>37.0</c:v>
                </c:pt>
                <c:pt idx="1">
                  <c:v>51.0</c:v>
                </c:pt>
                <c:pt idx="2">
                  <c:v>68.0</c:v>
                </c:pt>
                <c:pt idx="3">
                  <c:v>79.0</c:v>
                </c:pt>
                <c:pt idx="4">
                  <c:v>87.0</c:v>
                </c:pt>
                <c:pt idx="5">
                  <c:v>86.0</c:v>
                </c:pt>
                <c:pt idx="6">
                  <c:v>81.0</c:v>
                </c:pt>
                <c:pt idx="7">
                  <c:v>86.0</c:v>
                </c:pt>
                <c:pt idx="8">
                  <c:v>84.0</c:v>
                </c:pt>
                <c:pt idx="9">
                  <c:v>86.0</c:v>
                </c:pt>
                <c:pt idx="10">
                  <c:v>90.0</c:v>
                </c:pt>
                <c:pt idx="11">
                  <c:v>95.0</c:v>
                </c:pt>
                <c:pt idx="12">
                  <c:v>96.0</c:v>
                </c:pt>
                <c:pt idx="13">
                  <c:v>97.0</c:v>
                </c:pt>
                <c:pt idx="14">
                  <c:v>97.0</c:v>
                </c:pt>
                <c:pt idx="15">
                  <c:v>84.0</c:v>
                </c:pt>
                <c:pt idx="16">
                  <c:v>83.0</c:v>
                </c:pt>
                <c:pt idx="17">
                  <c:v>80.0</c:v>
                </c:pt>
                <c:pt idx="18">
                  <c:v>81.0</c:v>
                </c:pt>
                <c:pt idx="19">
                  <c:v>81.0</c:v>
                </c:pt>
                <c:pt idx="20">
                  <c:v>27.0</c:v>
                </c:pt>
                <c:pt idx="21">
                  <c:v>10.0</c:v>
                </c:pt>
                <c:pt idx="22">
                  <c:v>8.0</c:v>
                </c:pt>
                <c:pt idx="23">
                  <c:v>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29-4D90-8DF7-7BC150E6AD4B}"/>
            </c:ext>
          </c:extLst>
        </c:ser>
        <c:ser>
          <c:idx val="3"/>
          <c:order val="3"/>
          <c:tx>
            <c:strRef>
              <c:f>工作表2!$E$1</c:f>
              <c:strCache>
                <c:ptCount val="1"/>
                <c:pt idx="0">
                  <c:v>CO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工作表2!$E$2:$E$25</c:f>
              <c:numCache>
                <c:formatCode>General</c:formatCode>
                <c:ptCount val="24"/>
                <c:pt idx="0">
                  <c:v>0.5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0.1</c:v>
                </c:pt>
                <c:pt idx="7">
                  <c:v>1.1</c:v>
                </c:pt>
                <c:pt idx="8">
                  <c:v>0.1</c:v>
                </c:pt>
                <c:pt idx="9">
                  <c:v>0.9</c:v>
                </c:pt>
                <c:pt idx="10">
                  <c:v>1.1</c:v>
                </c:pt>
                <c:pt idx="11">
                  <c:v>1.8</c:v>
                </c:pt>
                <c:pt idx="12">
                  <c:v>2.6</c:v>
                </c:pt>
                <c:pt idx="13">
                  <c:v>3.3</c:v>
                </c:pt>
                <c:pt idx="14">
                  <c:v>3.4</c:v>
                </c:pt>
                <c:pt idx="15">
                  <c:v>2.8</c:v>
                </c:pt>
                <c:pt idx="16">
                  <c:v>2.7</c:v>
                </c:pt>
                <c:pt idx="17">
                  <c:v>2.9</c:v>
                </c:pt>
                <c:pt idx="18">
                  <c:v>2.8</c:v>
                </c:pt>
                <c:pt idx="19">
                  <c:v>2.4</c:v>
                </c:pt>
                <c:pt idx="20">
                  <c:v>0.7</c:v>
                </c:pt>
                <c:pt idx="21">
                  <c:v>0.4</c:v>
                </c:pt>
                <c:pt idx="22">
                  <c:v>0.3</c:v>
                </c:pt>
                <c:pt idx="23">
                  <c:v>0.3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C29-4D90-8DF7-7BC150E6AD4B}"/>
            </c:ext>
          </c:extLst>
        </c:ser>
        <c:ser>
          <c:idx val="4"/>
          <c:order val="4"/>
          <c:tx>
            <c:strRef>
              <c:f>工作表2!$F$1</c:f>
              <c:strCache>
                <c:ptCount val="1"/>
                <c:pt idx="0">
                  <c:v>O3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工作表2!$F$2:$F$25</c:f>
              <c:numCache>
                <c:formatCode>General</c:formatCode>
                <c:ptCount val="24"/>
                <c:pt idx="0">
                  <c:v>49.0</c:v>
                </c:pt>
                <c:pt idx="1">
                  <c:v>43.0</c:v>
                </c:pt>
                <c:pt idx="2">
                  <c:v>33.0</c:v>
                </c:pt>
                <c:pt idx="3">
                  <c:v>23.0</c:v>
                </c:pt>
                <c:pt idx="4">
                  <c:v>11.0</c:v>
                </c:pt>
                <c:pt idx="5">
                  <c:v>10.0</c:v>
                </c:pt>
                <c:pt idx="6">
                  <c:v>12.0</c:v>
                </c:pt>
                <c:pt idx="7">
                  <c:v>8.0</c:v>
                </c:pt>
                <c:pt idx="8">
                  <c:v>10.0</c:v>
                </c:pt>
                <c:pt idx="9">
                  <c:v>9.0</c:v>
                </c:pt>
                <c:pt idx="10">
                  <c:v>9.0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15.0</c:v>
                </c:pt>
                <c:pt idx="15">
                  <c:v>18.0</c:v>
                </c:pt>
                <c:pt idx="16">
                  <c:v>14.0</c:v>
                </c:pt>
                <c:pt idx="17">
                  <c:v>14.0</c:v>
                </c:pt>
                <c:pt idx="18">
                  <c:v>15.0</c:v>
                </c:pt>
                <c:pt idx="19">
                  <c:v>17.0</c:v>
                </c:pt>
                <c:pt idx="20">
                  <c:v>50.0</c:v>
                </c:pt>
                <c:pt idx="21">
                  <c:v>69.0</c:v>
                </c:pt>
                <c:pt idx="22">
                  <c:v>76.0</c:v>
                </c:pt>
                <c:pt idx="23">
                  <c:v>81.0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C29-4D90-8DF7-7BC150E6AD4B}"/>
            </c:ext>
          </c:extLst>
        </c:ser>
        <c:ser>
          <c:idx val="5"/>
          <c:order val="5"/>
          <c:tx>
            <c:strRef>
              <c:f>工作表2!$G$1</c:f>
              <c:strCache>
                <c:ptCount val="1"/>
                <c:pt idx="0">
                  <c:v>SO2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工作表2!$G$2:$G$25</c:f>
              <c:numCache>
                <c:formatCode>General</c:formatCode>
                <c:ptCount val="24"/>
                <c:pt idx="0">
                  <c:v>6.0</c:v>
                </c:pt>
                <c:pt idx="1">
                  <c:v>8.0</c:v>
                </c:pt>
                <c:pt idx="2">
                  <c:v>11.0</c:v>
                </c:pt>
                <c:pt idx="3">
                  <c:v>14.0</c:v>
                </c:pt>
                <c:pt idx="4">
                  <c:v>11.0</c:v>
                </c:pt>
                <c:pt idx="5">
                  <c:v>11.0</c:v>
                </c:pt>
                <c:pt idx="6">
                  <c:v>11.0</c:v>
                </c:pt>
                <c:pt idx="7">
                  <c:v>11.0</c:v>
                </c:pt>
                <c:pt idx="8">
                  <c:v>12.0</c:v>
                </c:pt>
                <c:pt idx="9">
                  <c:v>12.0</c:v>
                </c:pt>
                <c:pt idx="10">
                  <c:v>17.0</c:v>
                </c:pt>
                <c:pt idx="11">
                  <c:v>23.0</c:v>
                </c:pt>
                <c:pt idx="12">
                  <c:v>29.0</c:v>
                </c:pt>
                <c:pt idx="13">
                  <c:v>33.0</c:v>
                </c:pt>
                <c:pt idx="14">
                  <c:v>36.0</c:v>
                </c:pt>
                <c:pt idx="15">
                  <c:v>27.0</c:v>
                </c:pt>
                <c:pt idx="16">
                  <c:v>21.0</c:v>
                </c:pt>
                <c:pt idx="17">
                  <c:v>17.0</c:v>
                </c:pt>
                <c:pt idx="18">
                  <c:v>16.0</c:v>
                </c:pt>
                <c:pt idx="19">
                  <c:v>21.0</c:v>
                </c:pt>
                <c:pt idx="20">
                  <c:v>18.0</c:v>
                </c:pt>
                <c:pt idx="21">
                  <c:v>8.0</c:v>
                </c:pt>
                <c:pt idx="22">
                  <c:v>5.0</c:v>
                </c:pt>
                <c:pt idx="2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C29-4D90-8DF7-7BC150E6A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9456864"/>
        <c:axId val="2009459184"/>
      </c:lineChart>
      <c:catAx>
        <c:axId val="20094568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9459184"/>
        <c:crosses val="autoZero"/>
        <c:auto val="1"/>
        <c:lblAlgn val="ctr"/>
        <c:lblOffset val="100"/>
        <c:noMultiLvlLbl val="0"/>
      </c:catAx>
      <c:valAx>
        <c:axId val="20094591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945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2000" dirty="0" smtClean="0"/>
            <a:t>features</a:t>
          </a:r>
          <a:endParaRPr lang="zh-TW" altLang="en-US" sz="20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2000" dirty="0" smtClean="0"/>
            <a:t>train</a:t>
          </a:r>
          <a:endParaRPr lang="zh-TW" altLang="en-US" sz="20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2000" dirty="0" smtClean="0"/>
            <a:t>prediction</a:t>
          </a:r>
          <a:endParaRPr lang="zh-TW" altLang="en-US" sz="20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3" custScaleX="45528" custScaleY="584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2" custScaleX="70848" custScaleY="63658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3" custScaleX="30697" custScaleY="544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2" custScaleX="72881" custScaleY="63631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3" custScaleX="45349" custScaleY="58446" custLinFactNeighborX="-2141" custLinFactNeighborY="9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628BB3-7F33-D441-B879-2DA3E3C75127}" type="presOf" srcId="{657AB4B5-4249-4C5F-A6DC-06EEA4CCF3A6}" destId="{1B1AF1AD-5718-4678-88B7-BFA672F93281}" srcOrd="0" destOrd="0" presId="urn:microsoft.com/office/officeart/2005/8/layout/process1"/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535DF9C9-509F-2743-A67F-82F413E27BFE}" type="presOf" srcId="{BD07DB27-805D-496B-97DD-FAC758E861B5}" destId="{B60EA71D-FE70-4D01-903E-D87ECDD27936}" srcOrd="0" destOrd="0" presId="urn:microsoft.com/office/officeart/2005/8/layout/process1"/>
    <dgm:cxn modelId="{EE3988FB-5B13-4D47-AD06-61729D69E10F}" type="presOf" srcId="{0349A427-342D-4A14-B4CB-671447C8C066}" destId="{AF2B935A-448C-44BD-8F2A-D3CFE479E274}" srcOrd="0" destOrd="0" presId="urn:microsoft.com/office/officeart/2005/8/layout/process1"/>
    <dgm:cxn modelId="{CA1FC752-B0A2-7B46-8501-F64DC8EE037B}" type="presOf" srcId="{7D58019C-A19B-4D8D-957A-F8FA44D0D1BD}" destId="{E9A9AA92-9C5F-44AB-9706-8C244003B16E}" srcOrd="1" destOrd="0" presId="urn:microsoft.com/office/officeart/2005/8/layout/process1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9C3E0482-B6AD-714C-A413-C4B885F1F46D}" type="presOf" srcId="{0349A427-342D-4A14-B4CB-671447C8C066}" destId="{D1CBE5D9-6BFF-47B9-A0DA-A5AFFC2E47F6}" srcOrd="1" destOrd="0" presId="urn:microsoft.com/office/officeart/2005/8/layout/process1"/>
    <dgm:cxn modelId="{D32593A8-D340-4746-8C08-31A01B1C009C}" type="presOf" srcId="{EFA6A311-CF24-4DDA-A5F4-B48F68BA96E3}" destId="{8C135410-5DA4-4150-8503-857054EB8F36}" srcOrd="0" destOrd="0" presId="urn:microsoft.com/office/officeart/2005/8/layout/process1"/>
    <dgm:cxn modelId="{FB26FF91-CA79-8E49-89B3-551116435C10}" type="presOf" srcId="{808E97D9-A8A8-41E8-9740-B7970EAF5F3E}" destId="{383DB654-FFE0-4DF8-A0C8-5B8B9CFD7486}" srcOrd="0" destOrd="0" presId="urn:microsoft.com/office/officeart/2005/8/layout/process1"/>
    <dgm:cxn modelId="{0E53ED2D-3ED6-FC47-AE1D-5D12665C87EF}" type="presOf" srcId="{7D58019C-A19B-4D8D-957A-F8FA44D0D1BD}" destId="{2D66B236-7CEE-4FA5-B6DC-ED599C53591D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85DAD220-DD77-BE49-892B-8A133467A388}" type="presParOf" srcId="{1B1AF1AD-5718-4678-88B7-BFA672F93281}" destId="{8C135410-5DA4-4150-8503-857054EB8F36}" srcOrd="0" destOrd="0" presId="urn:microsoft.com/office/officeart/2005/8/layout/process1"/>
    <dgm:cxn modelId="{DF873E97-5F21-5A4C-B7DA-6CA8B8FFF9B4}" type="presParOf" srcId="{1B1AF1AD-5718-4678-88B7-BFA672F93281}" destId="{2D66B236-7CEE-4FA5-B6DC-ED599C53591D}" srcOrd="1" destOrd="0" presId="urn:microsoft.com/office/officeart/2005/8/layout/process1"/>
    <dgm:cxn modelId="{B90300E9-1863-864A-9F27-997853F536C1}" type="presParOf" srcId="{2D66B236-7CEE-4FA5-B6DC-ED599C53591D}" destId="{E9A9AA92-9C5F-44AB-9706-8C244003B16E}" srcOrd="0" destOrd="0" presId="urn:microsoft.com/office/officeart/2005/8/layout/process1"/>
    <dgm:cxn modelId="{4FADCA74-1A51-9E48-96B6-2DECE3985D93}" type="presParOf" srcId="{1B1AF1AD-5718-4678-88B7-BFA672F93281}" destId="{B60EA71D-FE70-4D01-903E-D87ECDD27936}" srcOrd="2" destOrd="0" presId="urn:microsoft.com/office/officeart/2005/8/layout/process1"/>
    <dgm:cxn modelId="{D918BA4D-0B7A-4A40-A875-B5D2C8F97323}" type="presParOf" srcId="{1B1AF1AD-5718-4678-88B7-BFA672F93281}" destId="{AF2B935A-448C-44BD-8F2A-D3CFE479E274}" srcOrd="3" destOrd="0" presId="urn:microsoft.com/office/officeart/2005/8/layout/process1"/>
    <dgm:cxn modelId="{199C7187-A6CA-4542-9031-40CEAB2AA68B}" type="presParOf" srcId="{AF2B935A-448C-44BD-8F2A-D3CFE479E274}" destId="{D1CBE5D9-6BFF-47B9-A0DA-A5AFFC2E47F6}" srcOrd="0" destOrd="0" presId="urn:microsoft.com/office/officeart/2005/8/layout/process1"/>
    <dgm:cxn modelId="{6415BDA5-0BA6-3C4C-8097-0A6CC88AD915}" type="presParOf" srcId="{1B1AF1AD-5718-4678-88B7-BFA672F93281}" destId="{383DB654-FFE0-4DF8-A0C8-5B8B9CFD74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67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086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250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50958662-580E-4E36-9754-9E64792F334A}" type="presOf" srcId="{0349A427-342D-4A14-B4CB-671447C8C066}" destId="{D1CBE5D9-6BFF-47B9-A0DA-A5AFFC2E47F6}" srcOrd="1" destOrd="0" presId="urn:microsoft.com/office/officeart/2005/8/layout/process1"/>
    <dgm:cxn modelId="{E9D25F8E-47FD-4210-A61D-8B128FE412D5}" type="presOf" srcId="{7D58019C-A19B-4D8D-957A-F8FA44D0D1BD}" destId="{E9A9AA92-9C5F-44AB-9706-8C244003B16E}" srcOrd="1" destOrd="0" presId="urn:microsoft.com/office/officeart/2005/8/layout/process1"/>
    <dgm:cxn modelId="{E1659138-A12E-4D52-A49D-8220662F366E}" type="presOf" srcId="{343B78AB-61AD-40DA-ABDB-45F7C2E6E164}" destId="{7C7C8904-DD89-4319-AE9C-4AA851DB64D7}" srcOrd="1" destOrd="0" presId="urn:microsoft.com/office/officeart/2005/8/layout/process1"/>
    <dgm:cxn modelId="{3C324A5C-7C28-4058-8BA7-894E9FDB317A}" type="presOf" srcId="{7D58019C-A19B-4D8D-957A-F8FA44D0D1BD}" destId="{2D66B236-7CEE-4FA5-B6DC-ED599C53591D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6B52F933-6126-490B-9E26-53C03C2A793B}" type="presOf" srcId="{657AB4B5-4249-4C5F-A6DC-06EEA4CCF3A6}" destId="{1B1AF1AD-5718-4678-88B7-BFA672F93281}" srcOrd="0" destOrd="0" presId="urn:microsoft.com/office/officeart/2005/8/layout/process1"/>
    <dgm:cxn modelId="{B9D174F6-CD7C-4DFF-A6EC-D2A839444E17}" type="presOf" srcId="{EFA6A311-CF24-4DDA-A5F4-B48F68BA96E3}" destId="{8C135410-5DA4-4150-8503-857054EB8F36}" srcOrd="0" destOrd="0" presId="urn:microsoft.com/office/officeart/2005/8/layout/process1"/>
    <dgm:cxn modelId="{52E95758-4233-42D3-9FFB-AAEB8858C013}" type="presOf" srcId="{808E97D9-A8A8-41E8-9740-B7970EAF5F3E}" destId="{383DB654-FFE0-4DF8-A0C8-5B8B9CFD7486}" srcOrd="0" destOrd="0" presId="urn:microsoft.com/office/officeart/2005/8/layout/process1"/>
    <dgm:cxn modelId="{FD1E54F2-CC0A-4A54-B285-9580393AB308}" type="presOf" srcId="{2868E1CE-794E-4CF1-8E7F-8BF383AEBA91}" destId="{C86F743D-D2A7-4BB9-B076-AC409493713C}" srcOrd="0" destOrd="0" presId="urn:microsoft.com/office/officeart/2005/8/layout/process1"/>
    <dgm:cxn modelId="{2713EFDA-4A36-4E7A-A5EB-D75B4A0716EB}" type="presOf" srcId="{343B78AB-61AD-40DA-ABDB-45F7C2E6E164}" destId="{A1337EEF-FEEA-4EA5-A4F1-2FDE60B08551}" srcOrd="0" destOrd="0" presId="urn:microsoft.com/office/officeart/2005/8/layout/process1"/>
    <dgm:cxn modelId="{E9E2ED29-D843-4E7D-B7B4-DB0F3543BE10}" type="presOf" srcId="{BD07DB27-805D-496B-97DD-FAC758E861B5}" destId="{B60EA71D-FE70-4D01-903E-D87ECDD27936}" srcOrd="0" destOrd="0" presId="urn:microsoft.com/office/officeart/2005/8/layout/process1"/>
    <dgm:cxn modelId="{42D124B4-8153-4BA8-8935-442CB702993D}" type="presOf" srcId="{E7E48589-BEC1-4D49-ADDE-BAADD18CF26C}" destId="{9E3323E6-FC35-4ED5-9651-46D22282641F}" srcOrd="0" destOrd="0" presId="urn:microsoft.com/office/officeart/2005/8/layout/process1"/>
    <dgm:cxn modelId="{0F823BB3-A92E-4704-9222-FACD523EC658}" type="presOf" srcId="{0349A427-342D-4A14-B4CB-671447C8C066}" destId="{AF2B935A-448C-44BD-8F2A-D3CFE479E274}" srcOrd="0" destOrd="0" presId="urn:microsoft.com/office/officeart/2005/8/layout/process1"/>
    <dgm:cxn modelId="{39AEA1CC-529A-4D38-8FF0-853C7329059D}" type="presOf" srcId="{F0FB88B7-9022-4CD7-8A15-AF82873EF8CA}" destId="{B9463AA2-8532-418B-AB31-ED3B87C509BE}" srcOrd="0" destOrd="0" presId="urn:microsoft.com/office/officeart/2005/8/layout/process1"/>
    <dgm:cxn modelId="{71722CBE-0FED-4028-A6F3-F10682141F3F}" type="presOf" srcId="{2868E1CE-794E-4CF1-8E7F-8BF383AEBA91}" destId="{65AF88B8-6432-4F22-A523-ED1E616EFE38}" srcOrd="1" destOrd="0" presId="urn:microsoft.com/office/officeart/2005/8/layout/process1"/>
    <dgm:cxn modelId="{18854B17-BF8B-463B-A9B9-985A61F3AE57}" type="presParOf" srcId="{1B1AF1AD-5718-4678-88B7-BFA672F93281}" destId="{8C135410-5DA4-4150-8503-857054EB8F36}" srcOrd="0" destOrd="0" presId="urn:microsoft.com/office/officeart/2005/8/layout/process1"/>
    <dgm:cxn modelId="{5A0DB9C0-8DA0-4F86-AB5E-43DE0BCA680F}" type="presParOf" srcId="{1B1AF1AD-5718-4678-88B7-BFA672F93281}" destId="{2D66B236-7CEE-4FA5-B6DC-ED599C53591D}" srcOrd="1" destOrd="0" presId="urn:microsoft.com/office/officeart/2005/8/layout/process1"/>
    <dgm:cxn modelId="{8B2AA571-3829-43D0-903A-2E06BD721950}" type="presParOf" srcId="{2D66B236-7CEE-4FA5-B6DC-ED599C53591D}" destId="{E9A9AA92-9C5F-44AB-9706-8C244003B16E}" srcOrd="0" destOrd="0" presId="urn:microsoft.com/office/officeart/2005/8/layout/process1"/>
    <dgm:cxn modelId="{B4776A43-43BD-4BDD-9527-005B64E6E9F7}" type="presParOf" srcId="{1B1AF1AD-5718-4678-88B7-BFA672F93281}" destId="{B60EA71D-FE70-4D01-903E-D87ECDD27936}" srcOrd="2" destOrd="0" presId="urn:microsoft.com/office/officeart/2005/8/layout/process1"/>
    <dgm:cxn modelId="{6B1F65B9-6478-447A-B43B-D70771554368}" type="presParOf" srcId="{1B1AF1AD-5718-4678-88B7-BFA672F93281}" destId="{AF2B935A-448C-44BD-8F2A-D3CFE479E274}" srcOrd="3" destOrd="0" presId="urn:microsoft.com/office/officeart/2005/8/layout/process1"/>
    <dgm:cxn modelId="{2F06AB6D-F0B5-4072-A297-1127D9D06E31}" type="presParOf" srcId="{AF2B935A-448C-44BD-8F2A-D3CFE479E274}" destId="{D1CBE5D9-6BFF-47B9-A0DA-A5AFFC2E47F6}" srcOrd="0" destOrd="0" presId="urn:microsoft.com/office/officeart/2005/8/layout/process1"/>
    <dgm:cxn modelId="{4E5CEA2C-41A8-444C-9E04-0491718C0436}" type="presParOf" srcId="{1B1AF1AD-5718-4678-88B7-BFA672F93281}" destId="{383DB654-FFE0-4DF8-A0C8-5B8B9CFD7486}" srcOrd="4" destOrd="0" presId="urn:microsoft.com/office/officeart/2005/8/layout/process1"/>
    <dgm:cxn modelId="{A97BBC73-5032-4DB6-B3FE-950624C3C44C}" type="presParOf" srcId="{1B1AF1AD-5718-4678-88B7-BFA672F93281}" destId="{A1337EEF-FEEA-4EA5-A4F1-2FDE60B08551}" srcOrd="5" destOrd="0" presId="urn:microsoft.com/office/officeart/2005/8/layout/process1"/>
    <dgm:cxn modelId="{C1EE1C04-3A29-41E3-8371-EFBCB03631C3}" type="presParOf" srcId="{A1337EEF-FEEA-4EA5-A4F1-2FDE60B08551}" destId="{7C7C8904-DD89-4319-AE9C-4AA851DB64D7}" srcOrd="0" destOrd="0" presId="urn:microsoft.com/office/officeart/2005/8/layout/process1"/>
    <dgm:cxn modelId="{7EB071B8-9412-4C94-BC27-5623F5430E34}" type="presParOf" srcId="{1B1AF1AD-5718-4678-88B7-BFA672F93281}" destId="{9E3323E6-FC35-4ED5-9651-46D22282641F}" srcOrd="6" destOrd="0" presId="urn:microsoft.com/office/officeart/2005/8/layout/process1"/>
    <dgm:cxn modelId="{5CE8A6EE-5E47-4F08-A188-2CCAAEEB911F}" type="presParOf" srcId="{1B1AF1AD-5718-4678-88B7-BFA672F93281}" destId="{C86F743D-D2A7-4BB9-B076-AC409493713C}" srcOrd="7" destOrd="0" presId="urn:microsoft.com/office/officeart/2005/8/layout/process1"/>
    <dgm:cxn modelId="{E36F700D-EE08-4F4A-95A6-099444059DFB}" type="presParOf" srcId="{C86F743D-D2A7-4BB9-B076-AC409493713C}" destId="{65AF88B8-6432-4F22-A523-ED1E616EFE38}" srcOrd="0" destOrd="0" presId="urn:microsoft.com/office/officeart/2005/8/layout/process1"/>
    <dgm:cxn modelId="{C71813CA-DC1B-4FCC-882B-B90E6F097A18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0EB3DBDD-1C71-304A-A091-0FA9728133EB}" type="presOf" srcId="{343B78AB-61AD-40DA-ABDB-45F7C2E6E164}" destId="{A1337EEF-FEEA-4EA5-A4F1-2FDE60B08551}" srcOrd="0" destOrd="0" presId="urn:microsoft.com/office/officeart/2005/8/layout/process1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53FBA750-53A1-A84A-8F03-E39DD1036A6D}" type="presOf" srcId="{0349A427-342D-4A14-B4CB-671447C8C066}" destId="{AF2B935A-448C-44BD-8F2A-D3CFE479E274}" srcOrd="0" destOrd="0" presId="urn:microsoft.com/office/officeart/2005/8/layout/process1"/>
    <dgm:cxn modelId="{F74E00CF-27EF-4B42-AF47-5EE82AF006B6}" type="presOf" srcId="{BD07DB27-805D-496B-97DD-FAC758E861B5}" destId="{B60EA71D-FE70-4D01-903E-D87ECDD27936}" srcOrd="0" destOrd="0" presId="urn:microsoft.com/office/officeart/2005/8/layout/process1"/>
    <dgm:cxn modelId="{9599C19C-B58A-FB42-96E1-5106FEE685BC}" type="presOf" srcId="{2868E1CE-794E-4CF1-8E7F-8BF383AEBA91}" destId="{C86F743D-D2A7-4BB9-B076-AC409493713C}" srcOrd="0" destOrd="0" presId="urn:microsoft.com/office/officeart/2005/8/layout/process1"/>
    <dgm:cxn modelId="{E2EAD897-453A-6643-9CDE-3F060B0C56E2}" type="presOf" srcId="{0349A427-342D-4A14-B4CB-671447C8C066}" destId="{D1CBE5D9-6BFF-47B9-A0DA-A5AFFC2E47F6}" srcOrd="1" destOrd="0" presId="urn:microsoft.com/office/officeart/2005/8/layout/process1"/>
    <dgm:cxn modelId="{C03DB1C1-9886-BE4E-9898-A801990EDEB4}" type="presOf" srcId="{657AB4B5-4249-4C5F-A6DC-06EEA4CCF3A6}" destId="{1B1AF1AD-5718-4678-88B7-BFA672F93281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4197E805-2205-1841-914A-EF40783F15EF}" type="presOf" srcId="{2868E1CE-794E-4CF1-8E7F-8BF383AEBA91}" destId="{65AF88B8-6432-4F22-A523-ED1E616EFE38}" srcOrd="1" destOrd="0" presId="urn:microsoft.com/office/officeart/2005/8/layout/process1"/>
    <dgm:cxn modelId="{B242C393-1864-2C48-82FE-168069FF3B3A}" type="presOf" srcId="{F0FB88B7-9022-4CD7-8A15-AF82873EF8CA}" destId="{B9463AA2-8532-418B-AB31-ED3B87C509BE}" srcOrd="0" destOrd="0" presId="urn:microsoft.com/office/officeart/2005/8/layout/process1"/>
    <dgm:cxn modelId="{D973800C-C56B-6840-A2F5-E723760021DA}" type="presOf" srcId="{343B78AB-61AD-40DA-ABDB-45F7C2E6E164}" destId="{7C7C8904-DD89-4319-AE9C-4AA851DB64D7}" srcOrd="1" destOrd="0" presId="urn:microsoft.com/office/officeart/2005/8/layout/process1"/>
    <dgm:cxn modelId="{8C1CC53B-A70B-DB47-B4DE-E04D806523DA}" type="presOf" srcId="{7D58019C-A19B-4D8D-957A-F8FA44D0D1BD}" destId="{2D66B236-7CEE-4FA5-B6DC-ED599C53591D}" srcOrd="0" destOrd="0" presId="urn:microsoft.com/office/officeart/2005/8/layout/process1"/>
    <dgm:cxn modelId="{F81C19EB-833B-304C-842E-7756ED93B40E}" type="presOf" srcId="{E7E48589-BEC1-4D49-ADDE-BAADD18CF26C}" destId="{9E3323E6-FC35-4ED5-9651-46D22282641F}" srcOrd="0" destOrd="0" presId="urn:microsoft.com/office/officeart/2005/8/layout/process1"/>
    <dgm:cxn modelId="{885547ED-F157-0046-97CA-56256D8D3B39}" type="presOf" srcId="{EFA6A311-CF24-4DDA-A5F4-B48F68BA96E3}" destId="{8C135410-5DA4-4150-8503-857054EB8F36}" srcOrd="0" destOrd="0" presId="urn:microsoft.com/office/officeart/2005/8/layout/process1"/>
    <dgm:cxn modelId="{CBD97249-B913-BC46-A809-84A132B7EB9E}" type="presOf" srcId="{808E97D9-A8A8-41E8-9740-B7970EAF5F3E}" destId="{383DB654-FFE0-4DF8-A0C8-5B8B9CFD7486}" srcOrd="0" destOrd="0" presId="urn:microsoft.com/office/officeart/2005/8/layout/process1"/>
    <dgm:cxn modelId="{91BAD76B-01CA-214F-A58E-F0A284322648}" type="presOf" srcId="{7D58019C-A19B-4D8D-957A-F8FA44D0D1BD}" destId="{E9A9AA92-9C5F-44AB-9706-8C244003B16E}" srcOrd="1" destOrd="0" presId="urn:microsoft.com/office/officeart/2005/8/layout/process1"/>
    <dgm:cxn modelId="{6C124D7E-FC21-964C-9308-E16C72907480}" type="presParOf" srcId="{1B1AF1AD-5718-4678-88B7-BFA672F93281}" destId="{8C135410-5DA4-4150-8503-857054EB8F36}" srcOrd="0" destOrd="0" presId="urn:microsoft.com/office/officeart/2005/8/layout/process1"/>
    <dgm:cxn modelId="{6B6EB65B-9FA7-0D40-8029-0005C16DB159}" type="presParOf" srcId="{1B1AF1AD-5718-4678-88B7-BFA672F93281}" destId="{2D66B236-7CEE-4FA5-B6DC-ED599C53591D}" srcOrd="1" destOrd="0" presId="urn:microsoft.com/office/officeart/2005/8/layout/process1"/>
    <dgm:cxn modelId="{D99B3558-EB7D-EC40-93F4-F6CFD3C23154}" type="presParOf" srcId="{2D66B236-7CEE-4FA5-B6DC-ED599C53591D}" destId="{E9A9AA92-9C5F-44AB-9706-8C244003B16E}" srcOrd="0" destOrd="0" presId="urn:microsoft.com/office/officeart/2005/8/layout/process1"/>
    <dgm:cxn modelId="{C6D66F76-5DB5-DF46-A153-35906F8CBA39}" type="presParOf" srcId="{1B1AF1AD-5718-4678-88B7-BFA672F93281}" destId="{B60EA71D-FE70-4D01-903E-D87ECDD27936}" srcOrd="2" destOrd="0" presId="urn:microsoft.com/office/officeart/2005/8/layout/process1"/>
    <dgm:cxn modelId="{7C56BE87-A8D7-AE42-82C0-24C5429DE623}" type="presParOf" srcId="{1B1AF1AD-5718-4678-88B7-BFA672F93281}" destId="{AF2B935A-448C-44BD-8F2A-D3CFE479E274}" srcOrd="3" destOrd="0" presId="urn:microsoft.com/office/officeart/2005/8/layout/process1"/>
    <dgm:cxn modelId="{8DFB4B87-24D5-724B-96FA-A4C1DC97CDCD}" type="presParOf" srcId="{AF2B935A-448C-44BD-8F2A-D3CFE479E274}" destId="{D1CBE5D9-6BFF-47B9-A0DA-A5AFFC2E47F6}" srcOrd="0" destOrd="0" presId="urn:microsoft.com/office/officeart/2005/8/layout/process1"/>
    <dgm:cxn modelId="{E9F41147-D140-6948-9620-0625DE49A632}" type="presParOf" srcId="{1B1AF1AD-5718-4678-88B7-BFA672F93281}" destId="{383DB654-FFE0-4DF8-A0C8-5B8B9CFD7486}" srcOrd="4" destOrd="0" presId="urn:microsoft.com/office/officeart/2005/8/layout/process1"/>
    <dgm:cxn modelId="{169E9ABD-8358-4247-907D-34F3F5127A90}" type="presParOf" srcId="{1B1AF1AD-5718-4678-88B7-BFA672F93281}" destId="{A1337EEF-FEEA-4EA5-A4F1-2FDE60B08551}" srcOrd="5" destOrd="0" presId="urn:microsoft.com/office/officeart/2005/8/layout/process1"/>
    <dgm:cxn modelId="{847A5DBA-EE80-9343-A5B2-009F9A9DA321}" type="presParOf" srcId="{A1337EEF-FEEA-4EA5-A4F1-2FDE60B08551}" destId="{7C7C8904-DD89-4319-AE9C-4AA851DB64D7}" srcOrd="0" destOrd="0" presId="urn:microsoft.com/office/officeart/2005/8/layout/process1"/>
    <dgm:cxn modelId="{F6703B0A-38A1-4644-A852-57DD80921EE1}" type="presParOf" srcId="{1B1AF1AD-5718-4678-88B7-BFA672F93281}" destId="{9E3323E6-FC35-4ED5-9651-46D22282641F}" srcOrd="6" destOrd="0" presId="urn:microsoft.com/office/officeart/2005/8/layout/process1"/>
    <dgm:cxn modelId="{CA8183BA-0CD1-504B-B4B0-56310A0121C5}" type="presParOf" srcId="{1B1AF1AD-5718-4678-88B7-BFA672F93281}" destId="{C86F743D-D2A7-4BB9-B076-AC409493713C}" srcOrd="7" destOrd="0" presId="urn:microsoft.com/office/officeart/2005/8/layout/process1"/>
    <dgm:cxn modelId="{C7ECFEFA-C6EF-EA4B-B7DA-0FF902B5D056}" type="presParOf" srcId="{C86F743D-D2A7-4BB9-B076-AC409493713C}" destId="{65AF88B8-6432-4F22-A523-ED1E616EFE38}" srcOrd="0" destOrd="0" presId="urn:microsoft.com/office/officeart/2005/8/layout/process1"/>
    <dgm:cxn modelId="{647E9E00-1D5E-A44E-8A06-5B8F4EF1EB9C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 custLinFactNeighborY="-38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816E8D16-2B9B-DF46-990D-F29302A71A75}" type="presOf" srcId="{7D58019C-A19B-4D8D-957A-F8FA44D0D1BD}" destId="{2D66B236-7CEE-4FA5-B6DC-ED599C53591D}" srcOrd="0" destOrd="0" presId="urn:microsoft.com/office/officeart/2005/8/layout/process1"/>
    <dgm:cxn modelId="{B1660550-E57A-4C45-B1AC-7CBAD19EB8DD}" type="presOf" srcId="{E7E48589-BEC1-4D49-ADDE-BAADD18CF26C}" destId="{9E3323E6-FC35-4ED5-9651-46D22282641F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891A11DD-62A6-A944-BA11-7D74A964BC6E}" type="presOf" srcId="{343B78AB-61AD-40DA-ABDB-45F7C2E6E164}" destId="{A1337EEF-FEEA-4EA5-A4F1-2FDE60B08551}" srcOrd="0" destOrd="0" presId="urn:microsoft.com/office/officeart/2005/8/layout/process1"/>
    <dgm:cxn modelId="{AA75805B-7DBB-5B49-B01A-6AD246F37E67}" type="presOf" srcId="{F0FB88B7-9022-4CD7-8A15-AF82873EF8CA}" destId="{B9463AA2-8532-418B-AB31-ED3B87C509BE}" srcOrd="0" destOrd="0" presId="urn:microsoft.com/office/officeart/2005/8/layout/process1"/>
    <dgm:cxn modelId="{C524CF10-7055-C54E-8489-CF50970916BE}" type="presOf" srcId="{343B78AB-61AD-40DA-ABDB-45F7C2E6E164}" destId="{7C7C8904-DD89-4319-AE9C-4AA851DB64D7}" srcOrd="1" destOrd="0" presId="urn:microsoft.com/office/officeart/2005/8/layout/process1"/>
    <dgm:cxn modelId="{46DFB6B8-E7C8-D540-BF0A-41CAC7978FF4}" type="presOf" srcId="{EFA6A311-CF24-4DDA-A5F4-B48F68BA96E3}" destId="{8C135410-5DA4-4150-8503-857054EB8F36}" srcOrd="0" destOrd="0" presId="urn:microsoft.com/office/officeart/2005/8/layout/process1"/>
    <dgm:cxn modelId="{C279DFCD-3B64-0442-8679-F45834277BAC}" type="presOf" srcId="{657AB4B5-4249-4C5F-A6DC-06EEA4CCF3A6}" destId="{1B1AF1AD-5718-4678-88B7-BFA672F93281}" srcOrd="0" destOrd="0" presId="urn:microsoft.com/office/officeart/2005/8/layout/process1"/>
    <dgm:cxn modelId="{AA6C4668-52AC-D34A-AA92-CD8349934D2B}" type="presOf" srcId="{0349A427-342D-4A14-B4CB-671447C8C066}" destId="{AF2B935A-448C-44BD-8F2A-D3CFE479E274}" srcOrd="0" destOrd="0" presId="urn:microsoft.com/office/officeart/2005/8/layout/process1"/>
    <dgm:cxn modelId="{295C61E0-2D85-BA4A-979E-F2BCB3BA717F}" type="presOf" srcId="{808E97D9-A8A8-41E8-9740-B7970EAF5F3E}" destId="{383DB654-FFE0-4DF8-A0C8-5B8B9CFD7486}" srcOrd="0" destOrd="0" presId="urn:microsoft.com/office/officeart/2005/8/layout/process1"/>
    <dgm:cxn modelId="{EA73A967-3C29-0B41-8F62-4C9DF06B54B9}" type="presOf" srcId="{0349A427-342D-4A14-B4CB-671447C8C066}" destId="{D1CBE5D9-6BFF-47B9-A0DA-A5AFFC2E47F6}" srcOrd="1" destOrd="0" presId="urn:microsoft.com/office/officeart/2005/8/layout/process1"/>
    <dgm:cxn modelId="{9532B9EA-CB4D-B949-A91D-5B5BC96EF73C}" type="presOf" srcId="{2868E1CE-794E-4CF1-8E7F-8BF383AEBA91}" destId="{65AF88B8-6432-4F22-A523-ED1E616EFE38}" srcOrd="1" destOrd="0" presId="urn:microsoft.com/office/officeart/2005/8/layout/process1"/>
    <dgm:cxn modelId="{B7DFE5CD-3A6C-0742-A7F7-32B2CE98675E}" type="presOf" srcId="{BD07DB27-805D-496B-97DD-FAC758E861B5}" destId="{B60EA71D-FE70-4D01-903E-D87ECDD27936}" srcOrd="0" destOrd="0" presId="urn:microsoft.com/office/officeart/2005/8/layout/process1"/>
    <dgm:cxn modelId="{F13BE6A7-18EB-A547-AF15-A92B7252BF1E}" type="presOf" srcId="{2868E1CE-794E-4CF1-8E7F-8BF383AEBA91}" destId="{C86F743D-D2A7-4BB9-B076-AC409493713C}" srcOrd="0" destOrd="0" presId="urn:microsoft.com/office/officeart/2005/8/layout/process1"/>
    <dgm:cxn modelId="{E3AFD2F4-F29C-9A49-9686-8C932D769827}" type="presOf" srcId="{7D58019C-A19B-4D8D-957A-F8FA44D0D1BD}" destId="{E9A9AA92-9C5F-44AB-9706-8C244003B16E}" srcOrd="1" destOrd="0" presId="urn:microsoft.com/office/officeart/2005/8/layout/process1"/>
    <dgm:cxn modelId="{D3B339DA-3255-5E41-A729-923E9916BC60}" type="presParOf" srcId="{1B1AF1AD-5718-4678-88B7-BFA672F93281}" destId="{8C135410-5DA4-4150-8503-857054EB8F36}" srcOrd="0" destOrd="0" presId="urn:microsoft.com/office/officeart/2005/8/layout/process1"/>
    <dgm:cxn modelId="{D2A429F6-4386-E04F-BC36-F08F68041E3D}" type="presParOf" srcId="{1B1AF1AD-5718-4678-88B7-BFA672F93281}" destId="{2D66B236-7CEE-4FA5-B6DC-ED599C53591D}" srcOrd="1" destOrd="0" presId="urn:microsoft.com/office/officeart/2005/8/layout/process1"/>
    <dgm:cxn modelId="{4AC74849-ACBF-9445-AE8D-1C365C9A81F4}" type="presParOf" srcId="{2D66B236-7CEE-4FA5-B6DC-ED599C53591D}" destId="{E9A9AA92-9C5F-44AB-9706-8C244003B16E}" srcOrd="0" destOrd="0" presId="urn:microsoft.com/office/officeart/2005/8/layout/process1"/>
    <dgm:cxn modelId="{59FFB79F-7891-9045-B12E-11100EFBC627}" type="presParOf" srcId="{1B1AF1AD-5718-4678-88B7-BFA672F93281}" destId="{B60EA71D-FE70-4D01-903E-D87ECDD27936}" srcOrd="2" destOrd="0" presId="urn:microsoft.com/office/officeart/2005/8/layout/process1"/>
    <dgm:cxn modelId="{B8F67C9C-E42E-3C49-9E29-19F96937E542}" type="presParOf" srcId="{1B1AF1AD-5718-4678-88B7-BFA672F93281}" destId="{AF2B935A-448C-44BD-8F2A-D3CFE479E274}" srcOrd="3" destOrd="0" presId="urn:microsoft.com/office/officeart/2005/8/layout/process1"/>
    <dgm:cxn modelId="{5AF938E3-F7F2-884B-BDDC-A38D74475A5C}" type="presParOf" srcId="{AF2B935A-448C-44BD-8F2A-D3CFE479E274}" destId="{D1CBE5D9-6BFF-47B9-A0DA-A5AFFC2E47F6}" srcOrd="0" destOrd="0" presId="urn:microsoft.com/office/officeart/2005/8/layout/process1"/>
    <dgm:cxn modelId="{6CC0A9F8-17A8-EF43-AF7A-26EF3213E4A2}" type="presParOf" srcId="{1B1AF1AD-5718-4678-88B7-BFA672F93281}" destId="{383DB654-FFE0-4DF8-A0C8-5B8B9CFD7486}" srcOrd="4" destOrd="0" presId="urn:microsoft.com/office/officeart/2005/8/layout/process1"/>
    <dgm:cxn modelId="{30667B71-C2E5-1243-9172-565E24353E79}" type="presParOf" srcId="{1B1AF1AD-5718-4678-88B7-BFA672F93281}" destId="{A1337EEF-FEEA-4EA5-A4F1-2FDE60B08551}" srcOrd="5" destOrd="0" presId="urn:microsoft.com/office/officeart/2005/8/layout/process1"/>
    <dgm:cxn modelId="{BAE974D9-DE02-C441-8597-75516CB38756}" type="presParOf" srcId="{A1337EEF-FEEA-4EA5-A4F1-2FDE60B08551}" destId="{7C7C8904-DD89-4319-AE9C-4AA851DB64D7}" srcOrd="0" destOrd="0" presId="urn:microsoft.com/office/officeart/2005/8/layout/process1"/>
    <dgm:cxn modelId="{85029A04-47A4-CD45-97E2-24B2648444D8}" type="presParOf" srcId="{1B1AF1AD-5718-4678-88B7-BFA672F93281}" destId="{9E3323E6-FC35-4ED5-9651-46D22282641F}" srcOrd="6" destOrd="0" presId="urn:microsoft.com/office/officeart/2005/8/layout/process1"/>
    <dgm:cxn modelId="{D67B1A98-9F57-E74E-B1A0-6B8C47CA22F1}" type="presParOf" srcId="{1B1AF1AD-5718-4678-88B7-BFA672F93281}" destId="{C86F743D-D2A7-4BB9-B076-AC409493713C}" srcOrd="7" destOrd="0" presId="urn:microsoft.com/office/officeart/2005/8/layout/process1"/>
    <dgm:cxn modelId="{75025124-3F2F-A148-A842-C65567C92850}" type="presParOf" srcId="{C86F743D-D2A7-4BB9-B076-AC409493713C}" destId="{65AF88B8-6432-4F22-A523-ED1E616EFE38}" srcOrd="0" destOrd="0" presId="urn:microsoft.com/office/officeart/2005/8/layout/process1"/>
    <dgm:cxn modelId="{FA080500-582C-CE45-8980-55F51278B2E0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E78EF3DB-5B7C-0945-A9D8-FA1778832FAA}" type="presOf" srcId="{EFA6A311-CF24-4DDA-A5F4-B48F68BA96E3}" destId="{8C135410-5DA4-4150-8503-857054EB8F36}" srcOrd="0" destOrd="0" presId="urn:microsoft.com/office/officeart/2005/8/layout/process1"/>
    <dgm:cxn modelId="{0BCB0BF9-E3FF-B24D-8406-F3F1CB133208}" type="presOf" srcId="{2868E1CE-794E-4CF1-8E7F-8BF383AEBA91}" destId="{65AF88B8-6432-4F22-A523-ED1E616EFE38}" srcOrd="1" destOrd="0" presId="urn:microsoft.com/office/officeart/2005/8/layout/process1"/>
    <dgm:cxn modelId="{2BAE7A73-8E66-2D49-B0F3-1ACEEE65C14A}" type="presOf" srcId="{E7E48589-BEC1-4D49-ADDE-BAADD18CF26C}" destId="{9E3323E6-FC35-4ED5-9651-46D22282641F}" srcOrd="0" destOrd="0" presId="urn:microsoft.com/office/officeart/2005/8/layout/process1"/>
    <dgm:cxn modelId="{C1591A82-EE0D-5E4B-A780-341AFD404084}" type="presOf" srcId="{0349A427-342D-4A14-B4CB-671447C8C066}" destId="{AF2B935A-448C-44BD-8F2A-D3CFE479E274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2859BEE2-6F6C-CC45-95EA-551BF386464D}" type="presOf" srcId="{343B78AB-61AD-40DA-ABDB-45F7C2E6E164}" destId="{A1337EEF-FEEA-4EA5-A4F1-2FDE60B08551}" srcOrd="0" destOrd="0" presId="urn:microsoft.com/office/officeart/2005/8/layout/process1"/>
    <dgm:cxn modelId="{C0CF82AB-55DE-5549-B8FC-916748E615B4}" type="presOf" srcId="{0349A427-342D-4A14-B4CB-671447C8C066}" destId="{D1CBE5D9-6BFF-47B9-A0DA-A5AFFC2E47F6}" srcOrd="1" destOrd="0" presId="urn:microsoft.com/office/officeart/2005/8/layout/process1"/>
    <dgm:cxn modelId="{9D37E60D-C9A5-F14D-A9C7-CDD07816AB5B}" type="presOf" srcId="{343B78AB-61AD-40DA-ABDB-45F7C2E6E164}" destId="{7C7C8904-DD89-4319-AE9C-4AA851DB64D7}" srcOrd="1" destOrd="0" presId="urn:microsoft.com/office/officeart/2005/8/layout/process1"/>
    <dgm:cxn modelId="{FCD8BC02-5C29-BD4E-AA06-A104A6C23F49}" type="presOf" srcId="{808E97D9-A8A8-41E8-9740-B7970EAF5F3E}" destId="{383DB654-FFE0-4DF8-A0C8-5B8B9CFD7486}" srcOrd="0" destOrd="0" presId="urn:microsoft.com/office/officeart/2005/8/layout/process1"/>
    <dgm:cxn modelId="{F4B1DA1D-3ECA-4042-B3B6-5CDFA8F15F9B}" type="presOf" srcId="{7D58019C-A19B-4D8D-957A-F8FA44D0D1BD}" destId="{E9A9AA92-9C5F-44AB-9706-8C244003B16E}" srcOrd="1" destOrd="0" presId="urn:microsoft.com/office/officeart/2005/8/layout/process1"/>
    <dgm:cxn modelId="{44333988-B55D-E746-905D-5186F3CE9FDE}" type="presOf" srcId="{7D58019C-A19B-4D8D-957A-F8FA44D0D1BD}" destId="{2D66B236-7CEE-4FA5-B6DC-ED599C53591D}" srcOrd="0" destOrd="0" presId="urn:microsoft.com/office/officeart/2005/8/layout/process1"/>
    <dgm:cxn modelId="{8820D6B2-F71B-6B4A-9319-7FB261550F77}" type="presOf" srcId="{BD07DB27-805D-496B-97DD-FAC758E861B5}" destId="{B60EA71D-FE70-4D01-903E-D87ECDD27936}" srcOrd="0" destOrd="0" presId="urn:microsoft.com/office/officeart/2005/8/layout/process1"/>
    <dgm:cxn modelId="{404BA9F3-91B3-DA4E-88D7-BBB315EB971C}" type="presOf" srcId="{657AB4B5-4249-4C5F-A6DC-06EEA4CCF3A6}" destId="{1B1AF1AD-5718-4678-88B7-BFA672F93281}" srcOrd="0" destOrd="0" presId="urn:microsoft.com/office/officeart/2005/8/layout/process1"/>
    <dgm:cxn modelId="{24C5A987-F282-464A-8CAE-CF39F9585F08}" type="presOf" srcId="{2868E1CE-794E-4CF1-8E7F-8BF383AEBA91}" destId="{C86F743D-D2A7-4BB9-B076-AC409493713C}" srcOrd="0" destOrd="0" presId="urn:microsoft.com/office/officeart/2005/8/layout/process1"/>
    <dgm:cxn modelId="{CC5B2709-85F3-E245-8BDC-40D1361917E0}" type="presOf" srcId="{F0FB88B7-9022-4CD7-8A15-AF82873EF8CA}" destId="{B9463AA2-8532-418B-AB31-ED3B87C509BE}" srcOrd="0" destOrd="0" presId="urn:microsoft.com/office/officeart/2005/8/layout/process1"/>
    <dgm:cxn modelId="{66FBD961-6659-BA4B-BD8E-B057232B2B16}" type="presParOf" srcId="{1B1AF1AD-5718-4678-88B7-BFA672F93281}" destId="{8C135410-5DA4-4150-8503-857054EB8F36}" srcOrd="0" destOrd="0" presId="urn:microsoft.com/office/officeart/2005/8/layout/process1"/>
    <dgm:cxn modelId="{0AF81C23-7A01-8143-973D-C03785DBE233}" type="presParOf" srcId="{1B1AF1AD-5718-4678-88B7-BFA672F93281}" destId="{2D66B236-7CEE-4FA5-B6DC-ED599C53591D}" srcOrd="1" destOrd="0" presId="urn:microsoft.com/office/officeart/2005/8/layout/process1"/>
    <dgm:cxn modelId="{6FC844C1-DBD3-4244-A73E-4BA62D365188}" type="presParOf" srcId="{2D66B236-7CEE-4FA5-B6DC-ED599C53591D}" destId="{E9A9AA92-9C5F-44AB-9706-8C244003B16E}" srcOrd="0" destOrd="0" presId="urn:microsoft.com/office/officeart/2005/8/layout/process1"/>
    <dgm:cxn modelId="{10D86204-2C75-4941-8FEC-AAE8DA4C19C2}" type="presParOf" srcId="{1B1AF1AD-5718-4678-88B7-BFA672F93281}" destId="{B60EA71D-FE70-4D01-903E-D87ECDD27936}" srcOrd="2" destOrd="0" presId="urn:microsoft.com/office/officeart/2005/8/layout/process1"/>
    <dgm:cxn modelId="{E290BCF8-1CBC-E04A-9F5C-E82450D73281}" type="presParOf" srcId="{1B1AF1AD-5718-4678-88B7-BFA672F93281}" destId="{AF2B935A-448C-44BD-8F2A-D3CFE479E274}" srcOrd="3" destOrd="0" presId="urn:microsoft.com/office/officeart/2005/8/layout/process1"/>
    <dgm:cxn modelId="{51872FC1-F370-3B47-99EF-BA726A198C5D}" type="presParOf" srcId="{AF2B935A-448C-44BD-8F2A-D3CFE479E274}" destId="{D1CBE5D9-6BFF-47B9-A0DA-A5AFFC2E47F6}" srcOrd="0" destOrd="0" presId="urn:microsoft.com/office/officeart/2005/8/layout/process1"/>
    <dgm:cxn modelId="{50DCB296-3BB9-1642-9468-596C6F9287B3}" type="presParOf" srcId="{1B1AF1AD-5718-4678-88B7-BFA672F93281}" destId="{383DB654-FFE0-4DF8-A0C8-5B8B9CFD7486}" srcOrd="4" destOrd="0" presId="urn:microsoft.com/office/officeart/2005/8/layout/process1"/>
    <dgm:cxn modelId="{156E7EEB-9539-3949-AE0C-BFC8140F1BF1}" type="presParOf" srcId="{1B1AF1AD-5718-4678-88B7-BFA672F93281}" destId="{A1337EEF-FEEA-4EA5-A4F1-2FDE60B08551}" srcOrd="5" destOrd="0" presId="urn:microsoft.com/office/officeart/2005/8/layout/process1"/>
    <dgm:cxn modelId="{CD16A9EE-01FC-214E-BE5F-DF063E2EF57D}" type="presParOf" srcId="{A1337EEF-FEEA-4EA5-A4F1-2FDE60B08551}" destId="{7C7C8904-DD89-4319-AE9C-4AA851DB64D7}" srcOrd="0" destOrd="0" presId="urn:microsoft.com/office/officeart/2005/8/layout/process1"/>
    <dgm:cxn modelId="{80E30F1C-EAA9-AE4E-BA94-E95A8A7A0247}" type="presParOf" srcId="{1B1AF1AD-5718-4678-88B7-BFA672F93281}" destId="{9E3323E6-FC35-4ED5-9651-46D22282641F}" srcOrd="6" destOrd="0" presId="urn:microsoft.com/office/officeart/2005/8/layout/process1"/>
    <dgm:cxn modelId="{D13E50B6-0C07-FF4C-B321-A4DC93E7AB34}" type="presParOf" srcId="{1B1AF1AD-5718-4678-88B7-BFA672F93281}" destId="{C86F743D-D2A7-4BB9-B076-AC409493713C}" srcOrd="7" destOrd="0" presId="urn:microsoft.com/office/officeart/2005/8/layout/process1"/>
    <dgm:cxn modelId="{D289815E-6775-1C42-9BCC-CED98412B2FE}" type="presParOf" srcId="{C86F743D-D2A7-4BB9-B076-AC409493713C}" destId="{65AF88B8-6432-4F22-A523-ED1E616EFE38}" srcOrd="0" destOrd="0" presId="urn:microsoft.com/office/officeart/2005/8/layout/process1"/>
    <dgm:cxn modelId="{E9DFE47D-C78C-8E42-AB85-118BDB6A176B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D1EF16CA-970E-2644-9EF9-8FE22FEB4C90}" type="presOf" srcId="{0349A427-342D-4A14-B4CB-671447C8C066}" destId="{AF2B935A-448C-44BD-8F2A-D3CFE479E274}" srcOrd="0" destOrd="0" presId="urn:microsoft.com/office/officeart/2005/8/layout/process1"/>
    <dgm:cxn modelId="{BBF1B627-7285-5345-A869-74B2333EB4D6}" type="presOf" srcId="{EFA6A311-CF24-4DDA-A5F4-B48F68BA96E3}" destId="{8C135410-5DA4-4150-8503-857054EB8F36}" srcOrd="0" destOrd="0" presId="urn:microsoft.com/office/officeart/2005/8/layout/process1"/>
    <dgm:cxn modelId="{1BBB60E1-6E5F-5F4E-886E-05B65BD04FEB}" type="presOf" srcId="{2868E1CE-794E-4CF1-8E7F-8BF383AEBA91}" destId="{65AF88B8-6432-4F22-A523-ED1E616EFE38}" srcOrd="1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6A1756D1-204F-B246-A43E-AAF9B2076F66}" type="presOf" srcId="{7D58019C-A19B-4D8D-957A-F8FA44D0D1BD}" destId="{E9A9AA92-9C5F-44AB-9706-8C244003B16E}" srcOrd="1" destOrd="0" presId="urn:microsoft.com/office/officeart/2005/8/layout/process1"/>
    <dgm:cxn modelId="{F1D256F0-0A4B-364A-87D6-54FB89CD3E06}" type="presOf" srcId="{0349A427-342D-4A14-B4CB-671447C8C066}" destId="{D1CBE5D9-6BFF-47B9-A0DA-A5AFFC2E47F6}" srcOrd="1" destOrd="0" presId="urn:microsoft.com/office/officeart/2005/8/layout/process1"/>
    <dgm:cxn modelId="{0037DCC3-DDFE-AA43-BEB4-4FAC164DB672}" type="presOf" srcId="{657AB4B5-4249-4C5F-A6DC-06EEA4CCF3A6}" destId="{1B1AF1AD-5718-4678-88B7-BFA672F93281}" srcOrd="0" destOrd="0" presId="urn:microsoft.com/office/officeart/2005/8/layout/process1"/>
    <dgm:cxn modelId="{FBA01FCA-4B62-F848-9F48-5249CEF0F613}" type="presOf" srcId="{F0FB88B7-9022-4CD7-8A15-AF82873EF8CA}" destId="{B9463AA2-8532-418B-AB31-ED3B87C509BE}" srcOrd="0" destOrd="0" presId="urn:microsoft.com/office/officeart/2005/8/layout/process1"/>
    <dgm:cxn modelId="{F6EC8B4D-1655-3149-B593-D754143B787F}" type="presOf" srcId="{BD07DB27-805D-496B-97DD-FAC758E861B5}" destId="{B60EA71D-FE70-4D01-903E-D87ECDD27936}" srcOrd="0" destOrd="0" presId="urn:microsoft.com/office/officeart/2005/8/layout/process1"/>
    <dgm:cxn modelId="{AD182B15-E7C1-7943-B574-92FB9612B2C0}" type="presOf" srcId="{808E97D9-A8A8-41E8-9740-B7970EAF5F3E}" destId="{383DB654-FFE0-4DF8-A0C8-5B8B9CFD7486}" srcOrd="0" destOrd="0" presId="urn:microsoft.com/office/officeart/2005/8/layout/process1"/>
    <dgm:cxn modelId="{C854CB66-87EA-3840-9BA6-EBF76D932CD2}" type="presOf" srcId="{7D58019C-A19B-4D8D-957A-F8FA44D0D1BD}" destId="{2D66B236-7CEE-4FA5-B6DC-ED599C53591D}" srcOrd="0" destOrd="0" presId="urn:microsoft.com/office/officeart/2005/8/layout/process1"/>
    <dgm:cxn modelId="{600954EB-125F-684D-8637-EF75F2718C83}" type="presOf" srcId="{343B78AB-61AD-40DA-ABDB-45F7C2E6E164}" destId="{A1337EEF-FEEA-4EA5-A4F1-2FDE60B08551}" srcOrd="0" destOrd="0" presId="urn:microsoft.com/office/officeart/2005/8/layout/process1"/>
    <dgm:cxn modelId="{FB5156FB-3756-534B-A62A-9C9BF4682C4F}" type="presOf" srcId="{2868E1CE-794E-4CF1-8E7F-8BF383AEBA91}" destId="{C86F743D-D2A7-4BB9-B076-AC409493713C}" srcOrd="0" destOrd="0" presId="urn:microsoft.com/office/officeart/2005/8/layout/process1"/>
    <dgm:cxn modelId="{662A4E15-71EF-A34C-851D-8FAE8E3B7E28}" type="presOf" srcId="{343B78AB-61AD-40DA-ABDB-45F7C2E6E164}" destId="{7C7C8904-DD89-4319-AE9C-4AA851DB64D7}" srcOrd="1" destOrd="0" presId="urn:microsoft.com/office/officeart/2005/8/layout/process1"/>
    <dgm:cxn modelId="{AD1CCF33-FF1D-484A-84CC-F7681E253634}" type="presOf" srcId="{E7E48589-BEC1-4D49-ADDE-BAADD18CF26C}" destId="{9E3323E6-FC35-4ED5-9651-46D22282641F}" srcOrd="0" destOrd="0" presId="urn:microsoft.com/office/officeart/2005/8/layout/process1"/>
    <dgm:cxn modelId="{35500F48-84BF-BD4D-915E-296702820761}" type="presParOf" srcId="{1B1AF1AD-5718-4678-88B7-BFA672F93281}" destId="{8C135410-5DA4-4150-8503-857054EB8F36}" srcOrd="0" destOrd="0" presId="urn:microsoft.com/office/officeart/2005/8/layout/process1"/>
    <dgm:cxn modelId="{5BF194DC-6E52-0A4D-A089-60DB6A91AAC1}" type="presParOf" srcId="{1B1AF1AD-5718-4678-88B7-BFA672F93281}" destId="{2D66B236-7CEE-4FA5-B6DC-ED599C53591D}" srcOrd="1" destOrd="0" presId="urn:microsoft.com/office/officeart/2005/8/layout/process1"/>
    <dgm:cxn modelId="{DDC6E16A-4D44-074D-A481-D91B08E2376C}" type="presParOf" srcId="{2D66B236-7CEE-4FA5-B6DC-ED599C53591D}" destId="{E9A9AA92-9C5F-44AB-9706-8C244003B16E}" srcOrd="0" destOrd="0" presId="urn:microsoft.com/office/officeart/2005/8/layout/process1"/>
    <dgm:cxn modelId="{432DAE5B-DC9F-6640-9AC0-56E3E85037D2}" type="presParOf" srcId="{1B1AF1AD-5718-4678-88B7-BFA672F93281}" destId="{B60EA71D-FE70-4D01-903E-D87ECDD27936}" srcOrd="2" destOrd="0" presId="urn:microsoft.com/office/officeart/2005/8/layout/process1"/>
    <dgm:cxn modelId="{505C8923-15DB-664E-9D41-EBC414DF7118}" type="presParOf" srcId="{1B1AF1AD-5718-4678-88B7-BFA672F93281}" destId="{AF2B935A-448C-44BD-8F2A-D3CFE479E274}" srcOrd="3" destOrd="0" presId="urn:microsoft.com/office/officeart/2005/8/layout/process1"/>
    <dgm:cxn modelId="{94978582-CE0B-3340-BE2A-158DEA980E2C}" type="presParOf" srcId="{AF2B935A-448C-44BD-8F2A-D3CFE479E274}" destId="{D1CBE5D9-6BFF-47B9-A0DA-A5AFFC2E47F6}" srcOrd="0" destOrd="0" presId="urn:microsoft.com/office/officeart/2005/8/layout/process1"/>
    <dgm:cxn modelId="{75992E08-B14E-AD4E-AACD-FAD4CCCDCFAB}" type="presParOf" srcId="{1B1AF1AD-5718-4678-88B7-BFA672F93281}" destId="{383DB654-FFE0-4DF8-A0C8-5B8B9CFD7486}" srcOrd="4" destOrd="0" presId="urn:microsoft.com/office/officeart/2005/8/layout/process1"/>
    <dgm:cxn modelId="{BFF1997E-796D-154C-B0C3-FFAF608B7EE9}" type="presParOf" srcId="{1B1AF1AD-5718-4678-88B7-BFA672F93281}" destId="{A1337EEF-FEEA-4EA5-A4F1-2FDE60B08551}" srcOrd="5" destOrd="0" presId="urn:microsoft.com/office/officeart/2005/8/layout/process1"/>
    <dgm:cxn modelId="{FFD2FE53-2AF3-1543-A684-5BDD0023770E}" type="presParOf" srcId="{A1337EEF-FEEA-4EA5-A4F1-2FDE60B08551}" destId="{7C7C8904-DD89-4319-AE9C-4AA851DB64D7}" srcOrd="0" destOrd="0" presId="urn:microsoft.com/office/officeart/2005/8/layout/process1"/>
    <dgm:cxn modelId="{81D68291-9CA9-1B4B-8270-89DA64C4711C}" type="presParOf" srcId="{1B1AF1AD-5718-4678-88B7-BFA672F93281}" destId="{9E3323E6-FC35-4ED5-9651-46D22282641F}" srcOrd="6" destOrd="0" presId="urn:microsoft.com/office/officeart/2005/8/layout/process1"/>
    <dgm:cxn modelId="{4A4A73AF-ED16-D84A-9954-03DA8713814A}" type="presParOf" srcId="{1B1AF1AD-5718-4678-88B7-BFA672F93281}" destId="{C86F743D-D2A7-4BB9-B076-AC409493713C}" srcOrd="7" destOrd="0" presId="urn:microsoft.com/office/officeart/2005/8/layout/process1"/>
    <dgm:cxn modelId="{8A3E8827-1C5D-6B4C-B4E5-E8E3A8AE2138}" type="presParOf" srcId="{C86F743D-D2A7-4BB9-B076-AC409493713C}" destId="{65AF88B8-6432-4F22-A523-ED1E616EFE38}" srcOrd="0" destOrd="0" presId="urn:microsoft.com/office/officeart/2005/8/layout/process1"/>
    <dgm:cxn modelId="{4B20F9FD-5001-374E-AD9D-B38E1B1CF937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11" y="707495"/>
          <a:ext cx="1299628" cy="1001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features</a:t>
          </a:r>
          <a:endParaRPr lang="zh-TW" altLang="en-US" sz="2000" kern="1200" dirty="0"/>
        </a:p>
      </dsp:txBody>
      <dsp:txXfrm>
        <a:off x="29330" y="736814"/>
        <a:ext cx="1240990" cy="942391"/>
      </dsp:txXfrm>
    </dsp:sp>
    <dsp:sp modelId="{2D66B236-7CEE-4FA5-B6DC-ED599C53591D}">
      <dsp:nvSpPr>
        <dsp:cNvPr id="0" name=""/>
        <dsp:cNvSpPr/>
      </dsp:nvSpPr>
      <dsp:spPr>
        <a:xfrm>
          <a:off x="1673306" y="982682"/>
          <a:ext cx="428749" cy="450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1673306" y="1072813"/>
        <a:ext cx="300124" cy="270394"/>
      </dsp:txXfrm>
    </dsp:sp>
    <dsp:sp modelId="{B60EA71D-FE70-4D01-903E-D87ECDD27936}">
      <dsp:nvSpPr>
        <dsp:cNvPr id="0" name=""/>
        <dsp:cNvSpPr/>
      </dsp:nvSpPr>
      <dsp:spPr>
        <a:xfrm>
          <a:off x="2441467" y="741750"/>
          <a:ext cx="876267" cy="932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train</a:t>
          </a:r>
          <a:endParaRPr lang="zh-TW" altLang="en-US" sz="2000" kern="1200" dirty="0"/>
        </a:p>
      </dsp:txBody>
      <dsp:txXfrm>
        <a:off x="2467132" y="767415"/>
        <a:ext cx="824937" cy="881189"/>
      </dsp:txXfrm>
    </dsp:sp>
    <dsp:sp modelId="{AF2B935A-448C-44BD-8F2A-D3CFE479E274}">
      <dsp:nvSpPr>
        <dsp:cNvPr id="0" name=""/>
        <dsp:cNvSpPr/>
      </dsp:nvSpPr>
      <dsp:spPr>
        <a:xfrm rot="26733">
          <a:off x="3674446" y="990623"/>
          <a:ext cx="428109" cy="450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3674448" y="1080217"/>
        <a:ext cx="299676" cy="270279"/>
      </dsp:txXfrm>
    </dsp:sp>
    <dsp:sp modelId="{383DB654-FFE0-4DF8-A0C8-5B8B9CFD7486}">
      <dsp:nvSpPr>
        <dsp:cNvPr id="0" name=""/>
        <dsp:cNvSpPr/>
      </dsp:nvSpPr>
      <dsp:spPr>
        <a:xfrm>
          <a:off x="4426019" y="724554"/>
          <a:ext cx="1294518" cy="1001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prediction</a:t>
          </a:r>
          <a:endParaRPr lang="zh-TW" altLang="en-US" sz="2000" kern="1200" dirty="0"/>
        </a:p>
      </dsp:txBody>
      <dsp:txXfrm>
        <a:off x="4455338" y="753873"/>
        <a:ext cx="1235880" cy="942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1147338"/>
          <a:ext cx="1186867" cy="97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2359" y="1175869"/>
        <a:ext cx="1129805" cy="917061"/>
      </dsp:txXfrm>
    </dsp:sp>
    <dsp:sp modelId="{2D66B236-7CEE-4FA5-B6DC-ED599C53591D}">
      <dsp:nvSpPr>
        <dsp:cNvPr id="0" name=""/>
        <dsp:cNvSpPr/>
      </dsp:nvSpPr>
      <dsp:spPr>
        <a:xfrm>
          <a:off x="1309382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154609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1338987"/>
          <a:ext cx="1186867" cy="59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135629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154609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1168441"/>
          <a:ext cx="1186867" cy="931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351" y="1195736"/>
        <a:ext cx="1132277" cy="877326"/>
      </dsp:txXfrm>
    </dsp:sp>
    <dsp:sp modelId="{A1337EEF-FEEA-4EA5-A4F1-2FDE60B08551}">
      <dsp:nvSpPr>
        <dsp:cNvPr id="0" name=""/>
        <dsp:cNvSpPr/>
      </dsp:nvSpPr>
      <dsp:spPr>
        <a:xfrm>
          <a:off x="4632610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154609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133942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135670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154609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1189075"/>
          <a:ext cx="1186867" cy="890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6370" y="1215161"/>
        <a:ext cx="1134695" cy="838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34905"/>
        <a:ext cx="1132039" cy="881168"/>
      </dsp:txXfrm>
    </dsp:sp>
    <dsp:sp modelId="{2D66B236-7CEE-4FA5-B6DC-ED599C53591D}">
      <dsp:nvSpPr>
        <dsp:cNvPr id="0" name=""/>
        <dsp:cNvSpPr/>
      </dsp:nvSpPr>
      <dsp:spPr>
        <a:xfrm>
          <a:off x="1309382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68718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279775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07189"/>
        <a:ext cx="1132039" cy="881168"/>
      </dsp:txXfrm>
    </dsp:sp>
    <dsp:sp modelId="{2D66B236-7CEE-4FA5-B6DC-ED599C53591D}">
      <dsp:nvSpPr>
        <dsp:cNvPr id="0" name=""/>
        <dsp:cNvSpPr/>
      </dsp:nvSpPr>
      <dsp:spPr>
        <a:xfrm rot="57336">
          <a:off x="1309364" y="614579"/>
          <a:ext cx="251650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69" y="672818"/>
        <a:ext cx="176155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34905"/>
        <a:ext cx="1132039" cy="881168"/>
      </dsp:txXfrm>
    </dsp:sp>
    <dsp:sp modelId="{2D66B236-7CEE-4FA5-B6DC-ED599C53591D}">
      <dsp:nvSpPr>
        <dsp:cNvPr id="0" name=""/>
        <dsp:cNvSpPr/>
      </dsp:nvSpPr>
      <dsp:spPr>
        <a:xfrm>
          <a:off x="1309382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68718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34905"/>
        <a:ext cx="1132039" cy="881168"/>
      </dsp:txXfrm>
    </dsp:sp>
    <dsp:sp modelId="{2D66B236-7CEE-4FA5-B6DC-ED599C53591D}">
      <dsp:nvSpPr>
        <dsp:cNvPr id="0" name=""/>
        <dsp:cNvSpPr/>
      </dsp:nvSpPr>
      <dsp:spPr>
        <a:xfrm>
          <a:off x="1309382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68718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51768-4660-944B-9846-B6865057DBD1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CE3D-FB65-B149-B83C-96C690F7AF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9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0CE3D-FB65-B149-B83C-96C690F7AF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0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59C-6BEE-0943-9705-C9F520EA27E3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4F9-B1E6-224E-BDD3-7247F4F715F1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25D4-0C64-0240-8EA5-A10855AEE794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3AD-624D-8D44-8892-62065133AA1A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2C4-8879-3946-8BCD-DC262A11DC3F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F15B-EC35-FD41-A7DD-E08ECEAFEB04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203-144B-8848-B1B9-CE224EEF6F04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9004-7BDC-E94D-8779-FBAC3B47730C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B2B-3CC5-5446-9E33-355FF2B2762A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3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E0BB-D550-D04D-8A1E-526BF2E1E141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FE9E958-A161-9947-949E-24CA07F724E5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F5B5-4B24-194A-8B20-1D518B3DC09B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4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478" y="680307"/>
            <a:ext cx="5618515" cy="2541431"/>
          </a:xfrm>
        </p:spPr>
        <p:txBody>
          <a:bodyPr/>
          <a:lstStyle/>
          <a:p>
            <a:r>
              <a:rPr lang="en-US" altLang="zh-TW" smtClean="0"/>
              <a:t>EE610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99334" y="3614335"/>
            <a:ext cx="5618515" cy="977621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M10607501 </a:t>
            </a:r>
            <a:r>
              <a:rPr lang="zh-TW" altLang="en-US" sz="1800" dirty="0" smtClean="0"/>
              <a:t>陳俊瑋</a:t>
            </a:r>
            <a:endParaRPr lang="en-US" altLang="zh-TW" sz="1800" dirty="0" smtClean="0"/>
          </a:p>
          <a:p>
            <a:r>
              <a:rPr lang="en-US" altLang="zh-TW" sz="1800" dirty="0" smtClean="0"/>
              <a:t>M10607502 </a:t>
            </a:r>
            <a:r>
              <a:rPr lang="zh-TW" altLang="en-US" sz="1800" dirty="0" smtClean="0"/>
              <a:t>黃莉雯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locations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52051" y="2072883"/>
                <a:ext cx="7042588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Standardization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City</a:t>
                </a:r>
                <a:r>
                  <a:rPr lang="zh-TW" altLang="en-US" b="1" dirty="0" smtClean="0"/>
                  <a:t>（</a:t>
                </a:r>
                <a:r>
                  <a:rPr lang="en-US" altLang="zh-TW" dirty="0" smtClean="0"/>
                  <a:t>Beijing &amp; London</a:t>
                </a:r>
                <a:r>
                  <a:rPr lang="zh-TW" altLang="en-US" b="1" dirty="0" smtClean="0"/>
                  <a:t>）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longitude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latitude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051" y="2072883"/>
                <a:ext cx="7042588" cy="3450613"/>
              </a:xfrm>
              <a:blipFill rotWithShape="0"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83958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GRIDs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40621" y="2061453"/>
                <a:ext cx="7042588" cy="3450613"/>
              </a:xfrm>
            </p:spPr>
            <p:txBody>
              <a:bodyPr/>
              <a:lstStyle/>
              <a:p>
                <a:r>
                  <a:rPr lang="en-US" altLang="zh-TW" dirty="0"/>
                  <a:t>Grid name number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=10×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𝑙𝑛𝑔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𝑙𝑎𝑡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Relative locations to the center of its </a:t>
                </a:r>
                <a:r>
                  <a:rPr lang="en-US" altLang="zh-TW" dirty="0" smtClean="0"/>
                  <a:t>city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Center of </a:t>
                </a:r>
                <a:r>
                  <a:rPr lang="en-US" altLang="zh-TW" dirty="0" smtClean="0"/>
                  <a:t>cities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𝑏𝑒𝑖𝑗𝑖𝑛𝑔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115, 39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TW" alt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𝑙𝑜𝑛𝑑𝑜𝑛</m:t>
                            </m:r>
                          </m:sub>
                        </m:sSub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−2, 50.5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21" y="2061453"/>
                <a:ext cx="7042588" cy="3450613"/>
              </a:xfrm>
              <a:blipFill rotWithShape="0"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889174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features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4911" y="2050023"/>
                <a:ext cx="6571343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Temperature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Pressure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Humidity,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Wind direction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Wind speed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Hour of day</a:t>
                </a:r>
              </a:p>
              <a:p>
                <a:r>
                  <a:rPr lang="en-US" altLang="zh-TW" dirty="0" smtClean="0"/>
                  <a:t>Normalization for wind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transform from Polar CS to Cartesian CS</a:t>
                </a:r>
              </a:p>
              <a:p>
                <a:r>
                  <a:rPr lang="en-US" altLang="zh-TW" dirty="0" smtClean="0"/>
                  <a:t>Standardization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911" y="2050023"/>
                <a:ext cx="6571343" cy="3450613"/>
              </a:xfrm>
              <a:blipFill rotWithShape="0"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97901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4911" y="2038593"/>
                <a:ext cx="7021957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Neural Network with </a:t>
                </a:r>
                <a:r>
                  <a:rPr lang="en-US" altLang="zh-TW" dirty="0" err="1" smtClean="0"/>
                  <a:t>Tensorflow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Inputs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Hidden Layers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4096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Outputs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911" y="2038593"/>
                <a:ext cx="7021957" cy="3450613"/>
              </a:xfrm>
              <a:blipFill rotWithShape="0"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962610" y="3197188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i</a:t>
            </a:r>
            <a:r>
              <a:rPr kumimoji="1" lang="en-US" altLang="zh-TW" sz="1200" dirty="0" smtClean="0"/>
              <a:t>1</a:t>
            </a:r>
            <a:endParaRPr kumimoji="1" lang="zh-TW" altLang="en-US" sz="1200" dirty="0"/>
          </a:p>
        </p:txBody>
      </p:sp>
      <p:sp>
        <p:nvSpPr>
          <p:cNvPr id="6" name="橢圓 5"/>
          <p:cNvSpPr/>
          <p:nvPr/>
        </p:nvSpPr>
        <p:spPr>
          <a:xfrm>
            <a:off x="1962612" y="3730835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i</a:t>
            </a:r>
            <a:r>
              <a:rPr kumimoji="1" lang="en-US" altLang="zh-TW" sz="1200" dirty="0"/>
              <a:t>2</a:t>
            </a:r>
            <a:endParaRPr kumimoji="1"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1962610" y="426448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i</a:t>
            </a:r>
            <a:r>
              <a:rPr kumimoji="1" lang="en-US" altLang="zh-TW" sz="1200" dirty="0"/>
              <a:t>3</a:t>
            </a:r>
            <a:endParaRPr kumimoji="1"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1962610" y="479812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4</a:t>
            </a:r>
            <a:endParaRPr kumimoji="1"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1962610" y="532701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5</a:t>
            </a:r>
            <a:endParaRPr kumimoji="1"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1962610" y="586065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6</a:t>
            </a:r>
            <a:endParaRPr kumimoji="1" lang="zh-TW" altLang="en-US" sz="1200" dirty="0"/>
          </a:p>
        </p:txBody>
      </p:sp>
      <p:sp>
        <p:nvSpPr>
          <p:cNvPr id="16" name="橢圓 15"/>
          <p:cNvSpPr/>
          <p:nvPr/>
        </p:nvSpPr>
        <p:spPr>
          <a:xfrm>
            <a:off x="7311473" y="3197188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 smtClean="0"/>
              <a:t>o1</a:t>
            </a:r>
            <a:endParaRPr kumimoji="1" lang="zh-TW" altLang="en-US" sz="900" dirty="0"/>
          </a:p>
        </p:txBody>
      </p:sp>
      <p:sp>
        <p:nvSpPr>
          <p:cNvPr id="17" name="橢圓 16"/>
          <p:cNvSpPr/>
          <p:nvPr/>
        </p:nvSpPr>
        <p:spPr>
          <a:xfrm>
            <a:off x="7311475" y="3730835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2</a:t>
            </a:r>
            <a:endParaRPr kumimoji="1" lang="zh-TW" altLang="en-US" sz="900" dirty="0"/>
          </a:p>
        </p:txBody>
      </p:sp>
      <p:sp>
        <p:nvSpPr>
          <p:cNvPr id="18" name="橢圓 17"/>
          <p:cNvSpPr/>
          <p:nvPr/>
        </p:nvSpPr>
        <p:spPr>
          <a:xfrm>
            <a:off x="7311473" y="426448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3</a:t>
            </a:r>
            <a:endParaRPr kumimoji="1" lang="zh-TW" altLang="en-US" sz="900" dirty="0"/>
          </a:p>
        </p:txBody>
      </p:sp>
      <p:sp>
        <p:nvSpPr>
          <p:cNvPr id="19" name="橢圓 18"/>
          <p:cNvSpPr/>
          <p:nvPr/>
        </p:nvSpPr>
        <p:spPr>
          <a:xfrm>
            <a:off x="7311473" y="479812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4</a:t>
            </a:r>
            <a:endParaRPr kumimoji="1" lang="zh-TW" altLang="en-US" sz="900" dirty="0"/>
          </a:p>
        </p:txBody>
      </p:sp>
      <p:sp>
        <p:nvSpPr>
          <p:cNvPr id="20" name="橢圓 19"/>
          <p:cNvSpPr/>
          <p:nvPr/>
        </p:nvSpPr>
        <p:spPr>
          <a:xfrm>
            <a:off x="7311473" y="532701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5</a:t>
            </a:r>
            <a:endParaRPr kumimoji="1" lang="zh-TW" altLang="en-US" sz="900" dirty="0"/>
          </a:p>
        </p:txBody>
      </p:sp>
      <p:sp>
        <p:nvSpPr>
          <p:cNvPr id="21" name="橢圓 20"/>
          <p:cNvSpPr/>
          <p:nvPr/>
        </p:nvSpPr>
        <p:spPr>
          <a:xfrm>
            <a:off x="7311473" y="586065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6</a:t>
            </a:r>
            <a:endParaRPr kumimoji="1" lang="zh-TW" altLang="en-US" sz="900" dirty="0"/>
          </a:p>
        </p:txBody>
      </p:sp>
      <p:cxnSp>
        <p:nvCxnSpPr>
          <p:cNvPr id="23" name="直線接點 22"/>
          <p:cNvCxnSpPr>
            <a:stCxn id="4" idx="6"/>
          </p:cNvCxnSpPr>
          <p:nvPr/>
        </p:nvCxnSpPr>
        <p:spPr>
          <a:xfrm>
            <a:off x="2397509" y="3429135"/>
            <a:ext cx="1049811" cy="121163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</p:cNvCxnSpPr>
          <p:nvPr/>
        </p:nvCxnSpPr>
        <p:spPr>
          <a:xfrm>
            <a:off x="2397511" y="3962782"/>
            <a:ext cx="1049809" cy="677983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7" idx="6"/>
          </p:cNvCxnSpPr>
          <p:nvPr/>
        </p:nvCxnSpPr>
        <p:spPr>
          <a:xfrm>
            <a:off x="2397509" y="4496429"/>
            <a:ext cx="1049811" cy="144336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8" idx="6"/>
          </p:cNvCxnSpPr>
          <p:nvPr/>
        </p:nvCxnSpPr>
        <p:spPr>
          <a:xfrm flipV="1">
            <a:off x="2397509" y="4640765"/>
            <a:ext cx="1049811" cy="38931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" idx="6"/>
          </p:cNvCxnSpPr>
          <p:nvPr/>
        </p:nvCxnSpPr>
        <p:spPr>
          <a:xfrm flipV="1">
            <a:off x="2397509" y="4640765"/>
            <a:ext cx="1049811" cy="918194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10" idx="6"/>
          </p:cNvCxnSpPr>
          <p:nvPr/>
        </p:nvCxnSpPr>
        <p:spPr>
          <a:xfrm flipV="1">
            <a:off x="2397509" y="4640765"/>
            <a:ext cx="1049811" cy="145184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16" idx="2"/>
          </p:cNvCxnSpPr>
          <p:nvPr/>
        </p:nvCxnSpPr>
        <p:spPr>
          <a:xfrm flipH="1">
            <a:off x="6032292" y="3429135"/>
            <a:ext cx="1279181" cy="121163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7" idx="2"/>
          </p:cNvCxnSpPr>
          <p:nvPr/>
        </p:nvCxnSpPr>
        <p:spPr>
          <a:xfrm flipH="1">
            <a:off x="6032292" y="3962782"/>
            <a:ext cx="1279183" cy="677983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18" idx="2"/>
          </p:cNvCxnSpPr>
          <p:nvPr/>
        </p:nvCxnSpPr>
        <p:spPr>
          <a:xfrm flipH="1">
            <a:off x="6032292" y="4496429"/>
            <a:ext cx="1279181" cy="144336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9" idx="2"/>
          </p:cNvCxnSpPr>
          <p:nvPr/>
        </p:nvCxnSpPr>
        <p:spPr>
          <a:xfrm flipH="1" flipV="1">
            <a:off x="6032292" y="4640765"/>
            <a:ext cx="1279181" cy="38931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20" idx="2"/>
          </p:cNvCxnSpPr>
          <p:nvPr/>
        </p:nvCxnSpPr>
        <p:spPr>
          <a:xfrm flipH="1" flipV="1">
            <a:off x="6032292" y="4640765"/>
            <a:ext cx="1279181" cy="918194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21" idx="2"/>
          </p:cNvCxnSpPr>
          <p:nvPr/>
        </p:nvCxnSpPr>
        <p:spPr>
          <a:xfrm flipH="1" flipV="1">
            <a:off x="6032292" y="4640765"/>
            <a:ext cx="1279181" cy="145184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H="1">
            <a:off x="5014872" y="4640765"/>
            <a:ext cx="467288" cy="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flipH="1">
            <a:off x="3997452" y="4640765"/>
            <a:ext cx="467288" cy="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447320" y="3920536"/>
            <a:ext cx="582521" cy="140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h1</a:t>
            </a:r>
            <a:endParaRPr kumimoji="1" lang="zh-TW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4456821" y="3730835"/>
            <a:ext cx="582521" cy="175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h2</a:t>
            </a:r>
            <a:endParaRPr kumimoji="1" lang="zh-TW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5457690" y="3920536"/>
            <a:ext cx="582521" cy="140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h3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accuracy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÷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Overall accuracy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93" y="3294601"/>
            <a:ext cx="4205434" cy="2587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/>
          <p:cNvSpPr/>
          <p:nvPr/>
        </p:nvSpPr>
        <p:spPr>
          <a:xfrm>
            <a:off x="7018281" y="5484212"/>
            <a:ext cx="68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E37589"/>
                </a:solidFill>
              </a:rPr>
              <a:t>error</a:t>
            </a:r>
            <a:endParaRPr lang="zh-TW" altLang="en-US" dirty="0">
              <a:solidFill>
                <a:srgbClr val="E3758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6011" y="329460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E37589"/>
                </a:solidFill>
              </a:rPr>
              <a:t>Accuracy</a:t>
            </a:r>
            <a:endParaRPr lang="zh-TW" altLang="en-US" dirty="0">
              <a:solidFill>
                <a:srgbClr val="E37589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2117942"/>
            <a:ext cx="6571343" cy="23247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66" y="1877152"/>
            <a:ext cx="6571343" cy="241078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1431916" y="2590182"/>
            <a:ext cx="6571343" cy="16451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Submit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2018-4-30</a:t>
            </a:r>
          </a:p>
          <a:p>
            <a:r>
              <a:rPr lang="en-US" altLang="zh-TW" dirty="0" smtClean="0"/>
              <a:t>Entries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once</a:t>
            </a:r>
          </a:p>
          <a:p>
            <a:r>
              <a:rPr lang="en-US" altLang="zh-TW" dirty="0" smtClean="0"/>
              <a:t>Ranking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229/356</a:t>
            </a:r>
          </a:p>
          <a:p>
            <a:r>
              <a:rPr lang="en-US" altLang="zh-TW" dirty="0" smtClean="0"/>
              <a:t>Score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0.93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197866"/>
              </p:ext>
            </p:extLst>
          </p:nvPr>
        </p:nvGraphicFramePr>
        <p:xfrm>
          <a:off x="4572000" y="1853755"/>
          <a:ext cx="4572000" cy="500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363746" y="2043443"/>
            <a:ext cx="6571343" cy="3450613"/>
          </a:xfrm>
        </p:spPr>
        <p:txBody>
          <a:bodyPr/>
          <a:lstStyle/>
          <a:p>
            <a:r>
              <a:rPr lang="en-US" altLang="zh-TW" dirty="0" smtClean="0"/>
              <a:t>Optimizer</a:t>
            </a:r>
          </a:p>
          <a:p>
            <a:r>
              <a:rPr lang="en-US" altLang="zh-TW" dirty="0" smtClean="0"/>
              <a:t>Neuron count</a:t>
            </a:r>
          </a:p>
          <a:p>
            <a:r>
              <a:rPr lang="en-US" altLang="zh-TW" dirty="0" smtClean="0"/>
              <a:t>Unnecessary outputs</a:t>
            </a:r>
          </a:p>
          <a:p>
            <a:r>
              <a:rPr lang="en-US" altLang="zh-TW" dirty="0"/>
              <a:t>Features count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7244"/>
            <a:ext cx="4572000" cy="8239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529"/>
            <a:ext cx="4572000" cy="85265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Environment</a:t>
            </a:r>
          </a:p>
          <a:p>
            <a:r>
              <a:rPr lang="en-US" altLang="zh-TW" dirty="0" smtClean="0"/>
              <a:t>Methods</a:t>
            </a:r>
          </a:p>
          <a:p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Analysis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/>
              <a:t>W</a:t>
            </a:r>
            <a:r>
              <a:rPr lang="en-US" altLang="zh-TW" smtClean="0"/>
              <a:t>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388071" y="2057298"/>
            <a:ext cx="6571343" cy="3450613"/>
          </a:xfrm>
        </p:spPr>
        <p:txBody>
          <a:bodyPr/>
          <a:lstStyle/>
          <a:p>
            <a:r>
              <a:rPr lang="en-US" altLang="zh-TW" dirty="0" smtClean="0"/>
              <a:t>Keep unnecessary outputs in training model</a:t>
            </a:r>
          </a:p>
          <a:p>
            <a:r>
              <a:rPr lang="en-US" altLang="zh-TW" dirty="0" smtClean="0"/>
              <a:t>Try other algorithm such like Gradient Boosting</a:t>
            </a:r>
          </a:p>
          <a:p>
            <a:r>
              <a:rPr lang="en-US" altLang="zh-TW" dirty="0" smtClean="0"/>
              <a:t>Optimize database for time complexity</a:t>
            </a:r>
          </a:p>
          <a:p>
            <a:r>
              <a:rPr lang="en-US" altLang="zh-TW" dirty="0" smtClean="0"/>
              <a:t>Extend features on location</a:t>
            </a:r>
          </a:p>
          <a:p>
            <a:r>
              <a:rPr lang="en-US" altLang="zh-TW" dirty="0" smtClean="0"/>
              <a:t>Train another model for severe AQ conditions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388071" y="2057298"/>
            <a:ext cx="6571343" cy="3450613"/>
          </a:xfrm>
        </p:spPr>
        <p:txBody>
          <a:bodyPr/>
          <a:lstStyle/>
          <a:p>
            <a:r>
              <a:rPr lang="zh-TW" altLang="en-US" dirty="0" smtClean="0"/>
              <a:t>陳俊瑋：</a:t>
            </a:r>
            <a:r>
              <a:rPr lang="en-US" altLang="zh-TW" dirty="0" smtClean="0"/>
              <a:t>Training Model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Data Analysis</a:t>
            </a:r>
          </a:p>
          <a:p>
            <a:r>
              <a:rPr lang="zh-TW" altLang="en-US" dirty="0" smtClean="0"/>
              <a:t>黃莉雯：</a:t>
            </a:r>
            <a:r>
              <a:rPr lang="en-US" altLang="zh-TW" dirty="0" smtClean="0"/>
              <a:t>Data Processing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Problem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2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</a:t>
            </a:r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6585" y="2071489"/>
            <a:ext cx="6571343" cy="1574682"/>
          </a:xfrm>
        </p:spPr>
        <p:txBody>
          <a:bodyPr/>
          <a:lstStyle/>
          <a:p>
            <a:r>
              <a:rPr lang="en-US" altLang="zh-TW" dirty="0" smtClean="0"/>
              <a:t>Air Quality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samples</a:t>
            </a:r>
          </a:p>
          <a:p>
            <a:r>
              <a:rPr lang="en-US" altLang="zh-TW" dirty="0" smtClean="0"/>
              <a:t>Stations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locations</a:t>
            </a:r>
          </a:p>
          <a:p>
            <a:r>
              <a:rPr lang="en-US" altLang="zh-TW" dirty="0" smtClean="0"/>
              <a:t>Grid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features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39667"/>
              </p:ext>
            </p:extLst>
          </p:nvPr>
        </p:nvGraphicFramePr>
        <p:xfrm>
          <a:off x="1700857" y="3456571"/>
          <a:ext cx="5754093" cy="241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6126145" y="4175496"/>
            <a:ext cx="1294518" cy="1001029"/>
            <a:chOff x="4426019" y="724554"/>
            <a:chExt cx="1294518" cy="1001029"/>
          </a:xfrm>
        </p:grpSpPr>
        <p:sp>
          <p:nvSpPr>
            <p:cNvPr id="20" name="圓角矩形 19"/>
            <p:cNvSpPr/>
            <p:nvPr/>
          </p:nvSpPr>
          <p:spPr>
            <a:xfrm>
              <a:off x="4426019" y="724554"/>
              <a:ext cx="1294518" cy="10010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/>
            <p:nvPr/>
          </p:nvSpPr>
          <p:spPr>
            <a:xfrm>
              <a:off x="4455338" y="753873"/>
              <a:ext cx="1235880" cy="942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answer</a:t>
              </a:r>
              <a:endParaRPr lang="zh-TW" altLang="en-US" sz="2000" kern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6585" y="2116092"/>
            <a:ext cx="6571343" cy="3450613"/>
          </a:xfrm>
        </p:spPr>
        <p:txBody>
          <a:bodyPr/>
          <a:lstStyle/>
          <a:p>
            <a:r>
              <a:rPr lang="en-US" altLang="zh-TW" dirty="0" smtClean="0"/>
              <a:t>Main program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SQLite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training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8182"/>
              </p:ext>
            </p:extLst>
          </p:nvPr>
        </p:nvGraphicFramePr>
        <p:xfrm>
          <a:off x="788670" y="2148840"/>
          <a:ext cx="7840980" cy="32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3481" y="2150104"/>
            <a:ext cx="6628493" cy="277929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Answer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PM2.5, PM10, O3, NO2, CO, </a:t>
            </a:r>
            <a:r>
              <a:rPr lang="en-US" altLang="zh-TW" dirty="0"/>
              <a:t>SO2 </a:t>
            </a:r>
            <a:endParaRPr lang="en-US" altLang="zh-TW" dirty="0" smtClean="0"/>
          </a:p>
          <a:p>
            <a:r>
              <a:rPr lang="en-US" altLang="zh-TW" dirty="0" smtClean="0"/>
              <a:t>Missing data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discard </a:t>
            </a:r>
          </a:p>
          <a:p>
            <a:r>
              <a:rPr lang="en-US" altLang="zh-TW" dirty="0" smtClean="0"/>
              <a:t>Mean &amp; Standard Deviation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1000 samples at random</a:t>
            </a:r>
          </a:p>
          <a:p>
            <a:r>
              <a:rPr lang="en-US" altLang="zh-TW" dirty="0" smtClean="0"/>
              <a:t>Choose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</a:t>
            </a:r>
            <a:r>
              <a:rPr lang="en-US" altLang="zh-TW" dirty="0"/>
              <a:t>values less than one standard deviation </a:t>
            </a:r>
            <a:r>
              <a:rPr lang="en-US" altLang="zh-TW" dirty="0" smtClean="0"/>
              <a:t>away</a:t>
            </a:r>
            <a:br>
              <a:rPr lang="en-US" altLang="zh-TW" dirty="0" smtClean="0"/>
            </a:br>
            <a:r>
              <a:rPr lang="en-US" altLang="zh-TW" dirty="0" smtClean="0"/>
              <a:t>from </a:t>
            </a:r>
            <a:r>
              <a:rPr lang="en-US" altLang="zh-TW" dirty="0"/>
              <a:t>the mean account</a:t>
            </a:r>
          </a:p>
          <a:p>
            <a:pPr algn="just"/>
            <a:r>
              <a:rPr lang="en-US" altLang="zh-TW" dirty="0" smtClean="0"/>
              <a:t>Station 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get location of stations</a:t>
            </a:r>
          </a:p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95213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518</TotalTime>
  <Words>286</Words>
  <Application>Microsoft Macintosh PowerPoint</Application>
  <PresentationFormat>如螢幕大小 (4:3)</PresentationFormat>
  <Paragraphs>138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Gill Sans MT</vt:lpstr>
      <vt:lpstr>Wingdings</vt:lpstr>
      <vt:lpstr>新細明體</vt:lpstr>
      <vt:lpstr>Arial</vt:lpstr>
      <vt:lpstr>圖庫</vt:lpstr>
      <vt:lpstr>EE610</vt:lpstr>
      <vt:lpstr>Outline</vt:lpstr>
      <vt:lpstr>Problem</vt:lpstr>
      <vt:lpstr>Problem</vt:lpstr>
      <vt:lpstr>Environment</vt:lpstr>
      <vt:lpstr>environment</vt:lpstr>
      <vt:lpstr>methods</vt:lpstr>
      <vt:lpstr>Methods - training</vt:lpstr>
      <vt:lpstr>methods - samples</vt:lpstr>
      <vt:lpstr>Methods - locations</vt:lpstr>
      <vt:lpstr>Methods - GRIDs</vt:lpstr>
      <vt:lpstr>Methods - features</vt:lpstr>
      <vt:lpstr>Methods - model</vt:lpstr>
      <vt:lpstr>Methods - accuracy</vt:lpstr>
      <vt:lpstr>result</vt:lpstr>
      <vt:lpstr>Result</vt:lpstr>
      <vt:lpstr>analysis</vt:lpstr>
      <vt:lpstr>analysis</vt:lpstr>
      <vt:lpstr>conclusion</vt:lpstr>
      <vt:lpstr>conclusion</vt:lpstr>
      <vt:lpstr>work</vt:lpstr>
      <vt:lpstr>work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</dc:title>
  <dc:creator>EE610</dc:creator>
  <cp:lastModifiedBy>黃莉雯</cp:lastModifiedBy>
  <cp:revision>156</cp:revision>
  <cp:lastPrinted>2018-05-03T06:16:27Z</cp:lastPrinted>
  <dcterms:created xsi:type="dcterms:W3CDTF">2018-04-30T11:34:40Z</dcterms:created>
  <dcterms:modified xsi:type="dcterms:W3CDTF">2018-05-03T07:39:42Z</dcterms:modified>
</cp:coreProperties>
</file>