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F1108-B339-984A-86EA-772B43BB4583}" type="datetimeFigureOut">
              <a:rPr kumimoji="1" lang="zh-TW" altLang="en-US" smtClean="0"/>
              <a:t>2018/5/3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ADD15-94A1-C84D-B49F-773C0329999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277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EDA4D-CB9F-174E-A1C4-9E65434CB789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AE03-D058-9D4E-AC9A-5C2F27DC9FF4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C2D4-19FC-9746-96D8-9E8009283CD9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61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FE01-0153-7B40-95E4-A74EDE190F4B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5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980-A3FC-6A48-9CAD-369E8E44949E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00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07-85FB-154E-A5CC-0117E457E8D2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97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CE42-88A6-FB42-8805-41125081792F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3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2416-6310-104B-832E-89D93AA64F2B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3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B369-1E64-6240-B5BC-1F32C6F67945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5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EB84-9F75-824E-81C2-E4A0E860E42D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298A-668D-5D4B-BD7A-7A42CEA406E9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3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0299-199E-7A4B-B52C-9299EC6A4CC8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9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302A-2BAB-BD4C-93B3-0B68E348311D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8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E9A0-AAC6-9842-A8D9-6FA588B269B3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C9C-C7D3-004C-8145-4325745CA27A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1F67-C1E9-9B4E-90FA-DF0AE8E4C7D4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6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ECED-A5DB-9348-92F5-0AA9E38CCEED}" type="datetime1">
              <a:rPr lang="zh-TW" altLang="en-US" smtClean="0"/>
              <a:t>2018/5/3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0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KDD CUP 2018 </a:t>
            </a:r>
            <a:br>
              <a:rPr lang="en-US" altLang="zh-TW" dirty="0"/>
            </a:br>
            <a:r>
              <a:rPr lang="en-US" altLang="zh-TW" dirty="0"/>
              <a:t>Air Quality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M10615030	</a:t>
            </a:r>
            <a:r>
              <a:rPr lang="zh-TW" altLang="en-US" dirty="0"/>
              <a:t>朱信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76AD3127-16E2-4946-99F6-51E74724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RNN architecture</a:t>
            </a:r>
          </a:p>
          <a:p>
            <a:r>
              <a:rPr lang="en-US" altLang="zh-TW" dirty="0"/>
              <a:t>Improve the feature selection</a:t>
            </a:r>
          </a:p>
          <a:p>
            <a:pPr lvl="1"/>
            <a:r>
              <a:rPr lang="en-US" altLang="zh-TW" dirty="0"/>
              <a:t>Weather</a:t>
            </a:r>
          </a:p>
          <a:p>
            <a:pPr lvl="1"/>
            <a:r>
              <a:rPr lang="en-US" altLang="zh-TW" dirty="0"/>
              <a:t>Wind direction</a:t>
            </a:r>
          </a:p>
          <a:p>
            <a:pPr lvl="1"/>
            <a:r>
              <a:rPr lang="en-US" altLang="zh-TW" dirty="0"/>
              <a:t>Weather forecast in 48 hours</a:t>
            </a:r>
          </a:p>
          <a:p>
            <a:r>
              <a:rPr lang="en-US" altLang="zh-TW" dirty="0"/>
              <a:t>Automation to Predict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FE9458FA-74E6-0849-8CAC-08930E32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2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Tools</a:t>
            </a:r>
          </a:p>
          <a:p>
            <a:r>
              <a:rPr lang="en-US" altLang="zh-TW" dirty="0"/>
              <a:t>Data</a:t>
            </a:r>
          </a:p>
          <a:p>
            <a:r>
              <a:rPr lang="en-US" altLang="zh-TW" dirty="0"/>
              <a:t>Preprocess</a:t>
            </a:r>
          </a:p>
          <a:p>
            <a:r>
              <a:rPr lang="en-US" altLang="zh-TW" dirty="0"/>
              <a:t>Feature</a:t>
            </a:r>
          </a:p>
          <a:p>
            <a:r>
              <a:rPr lang="en-US" altLang="zh-TW" dirty="0"/>
              <a:t>Train</a:t>
            </a:r>
          </a:p>
          <a:p>
            <a:r>
              <a:rPr lang="en-US" altLang="zh-TW" dirty="0"/>
              <a:t>Feature work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134C44D2-8ACD-184D-AC9D-B9559400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Language:</a:t>
            </a:r>
          </a:p>
          <a:p>
            <a:pPr lvl="1"/>
            <a:r>
              <a:rPr lang="en-US" altLang="zh-TW" sz="2600" dirty="0"/>
              <a:t>Python 3.6.4</a:t>
            </a:r>
          </a:p>
          <a:p>
            <a:r>
              <a:rPr lang="en-US" altLang="zh-TW" sz="2800" dirty="0"/>
              <a:t>Machine learning framework:</a:t>
            </a:r>
          </a:p>
          <a:p>
            <a:pPr lvl="1"/>
            <a:r>
              <a:rPr lang="en-US" altLang="zh-TW" sz="2600" dirty="0" err="1"/>
              <a:t>scikit</a:t>
            </a:r>
            <a:r>
              <a:rPr lang="en-US" altLang="zh-TW" sz="2600" dirty="0"/>
              <a:t>-learn</a:t>
            </a:r>
          </a:p>
          <a:p>
            <a:pPr lvl="1"/>
            <a:r>
              <a:rPr lang="en-US" altLang="zh-TW" sz="2600" dirty="0" err="1"/>
              <a:t>Pytorch</a:t>
            </a:r>
            <a:r>
              <a:rPr lang="en-US" altLang="zh-TW" sz="2600" dirty="0"/>
              <a:t> 0.3.1</a:t>
            </a:r>
          </a:p>
          <a:p>
            <a:r>
              <a:rPr lang="en-US" altLang="zh-TW" sz="2800" dirty="0"/>
              <a:t>Data dealing:</a:t>
            </a:r>
          </a:p>
          <a:p>
            <a:pPr lvl="1"/>
            <a:r>
              <a:rPr lang="en-US" altLang="zh-TW" sz="2600" dirty="0"/>
              <a:t>pandas</a:t>
            </a:r>
            <a:endParaRPr lang="zh-TW" altLang="en-US" sz="2800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6B492C30-8F67-E04E-8E45-02FD34E2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9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Dataset</a:t>
            </a:r>
          </a:p>
          <a:p>
            <a:pPr lvl="1"/>
            <a:r>
              <a:rPr lang="en-US" altLang="zh-TW" sz="2400" dirty="0"/>
              <a:t>Beijing historical Air Quality</a:t>
            </a:r>
          </a:p>
          <a:p>
            <a:pPr lvl="1"/>
            <a:r>
              <a:rPr lang="en-US" altLang="zh-TW" sz="2400" dirty="0"/>
              <a:t>London historical Air Quality</a:t>
            </a:r>
          </a:p>
          <a:p>
            <a:pPr lvl="1"/>
            <a:r>
              <a:rPr lang="en-US" altLang="zh-TW" sz="2400" dirty="0"/>
              <a:t>Beijing historical grid weather</a:t>
            </a:r>
          </a:p>
          <a:p>
            <a:pPr lvl="1"/>
            <a:r>
              <a:rPr lang="en-US" altLang="zh-TW" sz="2400" dirty="0"/>
              <a:t>London historical grid weather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9E573E0-6CC6-7742-A173-569C85F3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4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 – Air Quality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Issue 1: Different field name</a:t>
            </a:r>
          </a:p>
          <a:p>
            <a:pPr lvl="1"/>
            <a:r>
              <a:rPr lang="en-US" altLang="zh-TW" sz="2400" dirty="0"/>
              <a:t>Unify all name</a:t>
            </a:r>
          </a:p>
          <a:p>
            <a:pPr lvl="1"/>
            <a:r>
              <a:rPr lang="en-US" altLang="zh-TW" sz="2400" dirty="0"/>
              <a:t>PM25_Concentration to PM2.5</a:t>
            </a:r>
          </a:p>
          <a:p>
            <a:pPr lvl="1"/>
            <a:r>
              <a:rPr lang="en-US" altLang="zh-TW" sz="2400" dirty="0"/>
              <a:t>Drop  “id” field</a:t>
            </a:r>
          </a:p>
          <a:p>
            <a:pPr lvl="1"/>
            <a:r>
              <a:rPr lang="en-US" altLang="zh-TW" sz="2400" dirty="0"/>
              <a:t>Concatenate all air quality dataset </a:t>
            </a:r>
            <a:endParaRPr lang="zh-TW" altLang="en-US" sz="2400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2247C335-B400-9947-82EB-B42E6A40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 – Air Quality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Issue 2: Missing Data</a:t>
            </a:r>
          </a:p>
          <a:p>
            <a:pPr lvl="1"/>
            <a:r>
              <a:rPr lang="en-US" altLang="zh-TW" dirty="0"/>
              <a:t>Fill it</a:t>
            </a:r>
          </a:p>
          <a:p>
            <a:r>
              <a:rPr lang="en-US" altLang="zh-TW" dirty="0"/>
              <a:t>Create a matrix with distances between each station</a:t>
            </a:r>
          </a:p>
          <a:p>
            <a:pPr lvl="1"/>
            <a:r>
              <a:rPr lang="en-US" altLang="zh-TW" dirty="0"/>
              <a:t>Find the nearest stations value at the moment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665220"/>
            <a:ext cx="6781800" cy="2057400"/>
          </a:xfrm>
          <a:prstGeom prst="rect">
            <a:avLst/>
          </a:prstGeom>
        </p:spPr>
      </p:pic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FC3071FD-8084-1845-9605-E440719F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6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 – Air Quality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/>
              <a:t>Issue 3: Missing hours</a:t>
            </a:r>
          </a:p>
          <a:p>
            <a:r>
              <a:rPr lang="en-US" altLang="zh-TW" sz="2800" dirty="0"/>
              <a:t>Add to </a:t>
            </a:r>
            <a:r>
              <a:rPr lang="en-US" altLang="zh-TW" sz="2800" dirty="0" err="1"/>
              <a:t>dataframe</a:t>
            </a:r>
            <a:endParaRPr lang="en-US" altLang="zh-TW" sz="2800" dirty="0"/>
          </a:p>
          <a:p>
            <a:r>
              <a:rPr lang="en-US" altLang="zh-TW" sz="2800" dirty="0"/>
              <a:t>Find the data a few hours earlier: A</a:t>
            </a:r>
          </a:p>
          <a:p>
            <a:r>
              <a:rPr lang="en-US" altLang="zh-TW" sz="2800" dirty="0"/>
              <a:t>Find the data a few hours later: B</a:t>
            </a:r>
          </a:p>
          <a:p>
            <a:r>
              <a:rPr lang="en-US" altLang="zh-TW" sz="2800" dirty="0"/>
              <a:t>Linear interpolation</a:t>
            </a:r>
          </a:p>
          <a:p>
            <a:endParaRPr lang="zh-TW" altLang="en-US" sz="2800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D7E6937D-3E51-D745-8E8E-4A296E75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4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/>
              <a:t>Issue 4: Feature Selection</a:t>
            </a:r>
          </a:p>
          <a:p>
            <a:r>
              <a:rPr lang="en-US" altLang="zh-TW" sz="2800" dirty="0"/>
              <a:t>I try two sets below:</a:t>
            </a:r>
          </a:p>
          <a:p>
            <a:pPr lvl="1"/>
            <a:r>
              <a:rPr lang="en-US" altLang="zh-TW" sz="2800" dirty="0"/>
              <a:t>Only air quality[pm2.5,pm10,NO2,O3,SO2]</a:t>
            </a:r>
          </a:p>
          <a:p>
            <a:pPr lvl="1"/>
            <a:r>
              <a:rPr lang="en-US" altLang="zh-TW" sz="2800" dirty="0"/>
              <a:t>All grid weather, but without wind direction and weather</a:t>
            </a:r>
            <a:endParaRPr lang="zh-TW" altLang="en-US" sz="2800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DDA8521C-B792-2743-B1FD-F50FD271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CAB93-7216-8D4F-805E-B6A6AD00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Train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63248-BDBE-8040-BBD0-A7E7ACEF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Training set: &lt;= 2018.03.31</a:t>
            </a:r>
          </a:p>
          <a:p>
            <a:r>
              <a:rPr kumimoji="1" lang="en-US" altLang="zh-TW" dirty="0"/>
              <a:t>Testing set: &gt; 2018.03.31</a:t>
            </a:r>
            <a:endParaRPr lang="en-US" altLang="zh-TW" dirty="0"/>
          </a:p>
          <a:p>
            <a:r>
              <a:rPr lang="en-US" altLang="zh-TW" dirty="0"/>
              <a:t>Only air quality[pm2.5,pm10,NO2,O3,SO2]</a:t>
            </a:r>
            <a:endParaRPr lang="en" altLang="zh-TW" dirty="0"/>
          </a:p>
          <a:p>
            <a:pPr lvl="1"/>
            <a:r>
              <a:rPr lang="en" altLang="zh-TW" dirty="0" err="1"/>
              <a:t>RandomForest</a:t>
            </a:r>
            <a:r>
              <a:rPr lang="en" altLang="zh-TW" dirty="0"/>
              <a:t> Regressor =&gt; score 0.8</a:t>
            </a:r>
          </a:p>
          <a:p>
            <a:r>
              <a:rPr lang="en-US" altLang="zh-TW" dirty="0"/>
              <a:t>All grid weather, but without wind direction and weather</a:t>
            </a:r>
          </a:p>
          <a:p>
            <a:pPr lvl="1"/>
            <a:r>
              <a:rPr lang="en-US" altLang="zh-TW" dirty="0"/>
              <a:t>LSTM &gt; 5/1</a:t>
            </a:r>
            <a:endParaRPr lang="zh-TW" altLang="en-US" dirty="0"/>
          </a:p>
          <a:p>
            <a:endParaRPr kumimoji="1" lang="en-US" altLang="zh-TW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5A7633-6B61-D14F-BE34-3C8E2580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1814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242</Words>
  <Application>Microsoft Macintosh PowerPoint</Application>
  <PresentationFormat>寬螢幕</PresentationFormat>
  <Paragraphs>69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KDD CUP 2018  Air Quality Prediction</vt:lpstr>
      <vt:lpstr>Outline</vt:lpstr>
      <vt:lpstr>Tools</vt:lpstr>
      <vt:lpstr>Data</vt:lpstr>
      <vt:lpstr>Preprocess – Air Quality</vt:lpstr>
      <vt:lpstr>Preprocess – Air Quality</vt:lpstr>
      <vt:lpstr>Preprocess – Air Quality</vt:lpstr>
      <vt:lpstr>Feature</vt:lpstr>
      <vt:lpstr>Train</vt:lpstr>
      <vt:lpstr>Future work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2018  Air Quality Prediction</dc:title>
  <dc:creator>user</dc:creator>
  <cp:lastModifiedBy>ccnlab</cp:lastModifiedBy>
  <cp:revision>9</cp:revision>
  <dcterms:created xsi:type="dcterms:W3CDTF">2018-05-03T05:14:42Z</dcterms:created>
  <dcterms:modified xsi:type="dcterms:W3CDTF">2018-05-03T06:59:08Z</dcterms:modified>
</cp:coreProperties>
</file>