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84DB0695-57ED-476D-B80C-1F88A0D0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39"/>
            <a:ext cx="12192000" cy="677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Layar Lebar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/>
  <cp:lastModifiedBy>lenovo</cp:lastModifiedBy>
  <cp:revision>1</cp:revision>
  <dcterms:created xsi:type="dcterms:W3CDTF">2024-04-05T04:39:59Z</dcterms:created>
  <dcterms:modified xsi:type="dcterms:W3CDTF">2024-04-05T04:40:17Z</dcterms:modified>
</cp:coreProperties>
</file>