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60" r:id="rId6"/>
    <p:sldId id="259" r:id="rId7"/>
    <p:sldId id="263" r:id="rId8"/>
    <p:sldId id="264"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325" autoAdjust="0"/>
  </p:normalViewPr>
  <p:slideViewPr>
    <p:cSldViewPr snapToGrid="0" snapToObjects="1">
      <p:cViewPr varScale="1">
        <p:scale>
          <a:sx n="112" d="100"/>
          <a:sy n="112" d="100"/>
        </p:scale>
        <p:origin x="-100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ltLang="zh-CN"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ltLang="zh-CN"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ltLang="zh-CN"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ltLang="zh-CN"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4/3/15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ltLang="zh-CN"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4/3/15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4/3/15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4/3/15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ltLang="zh-CN"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4/3/15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ltLang="zh-CN"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4/3/15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test?offset=1&amp;limit=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398" y="1428972"/>
            <a:ext cx="7767642" cy="1236893"/>
          </a:xfrm>
        </p:spPr>
        <p:txBody>
          <a:bodyPr/>
          <a:lstStyle/>
          <a:p>
            <a:r>
              <a:rPr lang="en-US" sz="4000" b="1" dirty="0" smtClean="0">
                <a:latin typeface="Times New Roman"/>
                <a:cs typeface="Times New Roman"/>
              </a:rPr>
              <a:t>Automatic</a:t>
            </a:r>
            <a:r>
              <a:rPr lang="zh-CN" altLang="en-US" sz="4000" b="1" dirty="0" smtClean="0">
                <a:latin typeface="Times New Roman"/>
                <a:cs typeface="Times New Roman"/>
              </a:rPr>
              <a:t> </a:t>
            </a:r>
            <a:r>
              <a:rPr lang="en-US" altLang="zh-CN" sz="4000" b="1" dirty="0" smtClean="0">
                <a:latin typeface="Times New Roman"/>
                <a:cs typeface="Times New Roman"/>
              </a:rPr>
              <a:t>Voice</a:t>
            </a:r>
            <a:r>
              <a:rPr lang="zh-CN" altLang="en-US" sz="4000" b="1" dirty="0" smtClean="0">
                <a:latin typeface="Times New Roman"/>
                <a:cs typeface="Times New Roman"/>
              </a:rPr>
              <a:t> </a:t>
            </a:r>
            <a:r>
              <a:rPr lang="en-US" altLang="zh-CN" sz="4000" b="1" dirty="0" smtClean="0">
                <a:latin typeface="Times New Roman"/>
                <a:cs typeface="Times New Roman"/>
              </a:rPr>
              <a:t>Recognition</a:t>
            </a:r>
            <a:endParaRPr lang="en-US" sz="4000" b="1" dirty="0">
              <a:latin typeface="Times New Roman"/>
              <a:cs typeface="Times New Roman"/>
            </a:endParaRPr>
          </a:p>
        </p:txBody>
      </p:sp>
      <p:sp>
        <p:nvSpPr>
          <p:cNvPr id="3" name="Subtitle 2"/>
          <p:cNvSpPr>
            <a:spLocks noGrp="1"/>
          </p:cNvSpPr>
          <p:nvPr>
            <p:ph type="subTitle" idx="1"/>
          </p:nvPr>
        </p:nvSpPr>
        <p:spPr/>
        <p:txBody>
          <a:bodyPr>
            <a:normAutofit lnSpcReduction="10000"/>
          </a:bodyPr>
          <a:lstStyle/>
          <a:p>
            <a:pPr algn="r"/>
            <a:r>
              <a:rPr lang="en-US" dirty="0" smtClean="0">
                <a:latin typeface="Times New Roman"/>
                <a:cs typeface="Times New Roman"/>
              </a:rPr>
              <a:t>Yuannan</a:t>
            </a:r>
            <a:r>
              <a:rPr lang="zh-CN" altLang="en-US" dirty="0" smtClean="0">
                <a:latin typeface="Times New Roman"/>
                <a:cs typeface="Times New Roman"/>
              </a:rPr>
              <a:t> </a:t>
            </a:r>
            <a:r>
              <a:rPr lang="en-US" altLang="zh-CN" dirty="0" err="1" smtClean="0">
                <a:latin typeface="Times New Roman"/>
                <a:cs typeface="Times New Roman"/>
              </a:rPr>
              <a:t>Cai</a:t>
            </a:r>
            <a:endParaRPr lang="en-US" altLang="zh-CN" dirty="0" smtClean="0">
              <a:latin typeface="Times New Roman"/>
              <a:cs typeface="Times New Roman"/>
            </a:endParaRPr>
          </a:p>
          <a:p>
            <a:pPr algn="r"/>
            <a:r>
              <a:rPr lang="en-US" dirty="0" smtClean="0">
                <a:latin typeface="Times New Roman"/>
                <a:cs typeface="Times New Roman"/>
              </a:rPr>
              <a:t>Wenyu</a:t>
            </a:r>
            <a:r>
              <a:rPr lang="zh-CN" altLang="en-US" dirty="0" smtClean="0">
                <a:latin typeface="Times New Roman"/>
                <a:cs typeface="Times New Roman"/>
              </a:rPr>
              <a:t> </a:t>
            </a:r>
            <a:r>
              <a:rPr lang="en-US" altLang="zh-CN" dirty="0" smtClean="0">
                <a:latin typeface="Times New Roman"/>
                <a:cs typeface="Times New Roman"/>
              </a:rPr>
              <a:t>Zhang</a:t>
            </a:r>
          </a:p>
          <a:p>
            <a:pPr algn="r"/>
            <a:r>
              <a:rPr lang="en-US" dirty="0" smtClean="0">
                <a:latin typeface="Times New Roman"/>
                <a:cs typeface="Times New Roman"/>
              </a:rPr>
              <a:t>Zhilei</a:t>
            </a:r>
            <a:r>
              <a:rPr lang="zh-CN" altLang="en-US" dirty="0" smtClean="0">
                <a:latin typeface="Times New Roman"/>
                <a:cs typeface="Times New Roman"/>
              </a:rPr>
              <a:t> </a:t>
            </a:r>
            <a:r>
              <a:rPr lang="en-US" altLang="zh-CN" dirty="0" smtClean="0">
                <a:latin typeface="Times New Roman"/>
                <a:cs typeface="Times New Roman"/>
              </a:rPr>
              <a:t>Miao</a:t>
            </a:r>
            <a:endParaRPr lang="en-US" dirty="0">
              <a:latin typeface="Times New Roman"/>
              <a:cs typeface="Times New Roman"/>
            </a:endParaRPr>
          </a:p>
        </p:txBody>
      </p:sp>
    </p:spTree>
    <p:extLst>
      <p:ext uri="{BB962C8B-B14F-4D97-AF65-F5344CB8AC3E}">
        <p14:creationId xmlns:p14="http://schemas.microsoft.com/office/powerpoint/2010/main" val="287968377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6615" y="145397"/>
            <a:ext cx="8042276" cy="866090"/>
          </a:xfrm>
        </p:spPr>
        <p:txBody>
          <a:bodyPr/>
          <a:lstStyle/>
          <a:p>
            <a:pPr algn="l"/>
            <a:r>
              <a:rPr lang="en-US" sz="4000" b="1" dirty="0" smtClean="0">
                <a:latin typeface="Times New Roman"/>
                <a:cs typeface="Times New Roman"/>
              </a:rPr>
              <a:t>Project </a:t>
            </a:r>
            <a:r>
              <a:rPr lang="en-US" altLang="zh-CN" sz="4000" b="1" dirty="0" smtClean="0">
                <a:latin typeface="Times New Roman"/>
                <a:cs typeface="Times New Roman"/>
              </a:rPr>
              <a:t>Goal</a:t>
            </a:r>
            <a:endParaRPr lang="en-US" sz="4000" b="1" dirty="0">
              <a:latin typeface="Times New Roman"/>
              <a:cs typeface="Times New Roman"/>
            </a:endParaRPr>
          </a:p>
        </p:txBody>
      </p:sp>
      <p:sp>
        <p:nvSpPr>
          <p:cNvPr id="5" name="TextBox 4"/>
          <p:cNvSpPr txBox="1"/>
          <p:nvPr/>
        </p:nvSpPr>
        <p:spPr>
          <a:xfrm>
            <a:off x="276614" y="1395807"/>
            <a:ext cx="8134985" cy="2031325"/>
          </a:xfrm>
          <a:prstGeom prst="rect">
            <a:avLst/>
          </a:prstGeom>
          <a:noFill/>
        </p:spPr>
        <p:txBody>
          <a:bodyPr wrap="square" rtlCol="0">
            <a:spAutoFit/>
          </a:bodyPr>
          <a:lstStyle/>
          <a:p>
            <a:pPr algn="just"/>
            <a:r>
              <a:rPr lang="en-US" dirty="0">
                <a:latin typeface="Times New Roman"/>
                <a:cs typeface="Times New Roman"/>
              </a:rPr>
              <a:t>In this project, we hope to build a human voice recognition system </a:t>
            </a:r>
            <a:r>
              <a:rPr lang="en-US" dirty="0" smtClean="0">
                <a:latin typeface="Times New Roman"/>
                <a:cs typeface="Times New Roman"/>
              </a:rPr>
              <a:t>in</a:t>
            </a:r>
            <a:r>
              <a:rPr lang="zh-CN" altLang="en-US" dirty="0" smtClean="0">
                <a:latin typeface="Times New Roman"/>
                <a:cs typeface="Times New Roman"/>
              </a:rPr>
              <a:t> </a:t>
            </a:r>
            <a:r>
              <a:rPr lang="en-US" altLang="zh-CN" dirty="0" smtClean="0">
                <a:latin typeface="Times New Roman"/>
                <a:cs typeface="Times New Roman"/>
              </a:rPr>
              <a:t>a</a:t>
            </a:r>
            <a:r>
              <a:rPr lang="en-US" dirty="0" smtClean="0">
                <a:latin typeface="Times New Roman"/>
                <a:cs typeface="Times New Roman"/>
              </a:rPr>
              <a:t> </a:t>
            </a:r>
            <a:r>
              <a:rPr lang="en-US" dirty="0">
                <a:latin typeface="Times New Roman"/>
                <a:cs typeface="Times New Roman"/>
              </a:rPr>
              <a:t>voice </a:t>
            </a:r>
            <a:r>
              <a:rPr lang="en-US" dirty="0" smtClean="0">
                <a:latin typeface="Times New Roman"/>
                <a:cs typeface="Times New Roman"/>
              </a:rPr>
              <a:t>message application </a:t>
            </a:r>
            <a:r>
              <a:rPr lang="en-US" dirty="0">
                <a:latin typeface="Times New Roman"/>
                <a:cs typeface="Times New Roman"/>
              </a:rPr>
              <a:t>to tell who is currently speaking. </a:t>
            </a:r>
            <a:r>
              <a:rPr lang="en-US" altLang="zh-CN" dirty="0" smtClean="0">
                <a:latin typeface="Times New Roman"/>
                <a:cs typeface="Times New Roman"/>
              </a:rPr>
              <a:t>Users</a:t>
            </a:r>
            <a:r>
              <a:rPr lang="en-US" dirty="0" smtClean="0">
                <a:latin typeface="Times New Roman"/>
                <a:cs typeface="Times New Roman"/>
              </a:rPr>
              <a:t> </a:t>
            </a:r>
            <a:r>
              <a:rPr lang="en-US" dirty="0">
                <a:latin typeface="Times New Roman"/>
                <a:cs typeface="Times New Roman"/>
              </a:rPr>
              <a:t>can also read and tell who is speaking from is visualized information panel on a web page. We will build a web page displaying the list of participants </a:t>
            </a:r>
            <a:r>
              <a:rPr lang="en-US" dirty="0" smtClean="0">
                <a:latin typeface="Times New Roman"/>
                <a:cs typeface="Times New Roman"/>
              </a:rPr>
              <a:t>and </a:t>
            </a:r>
            <a:r>
              <a:rPr lang="en-US" dirty="0">
                <a:latin typeface="Times New Roman"/>
                <a:cs typeface="Times New Roman"/>
              </a:rPr>
              <a:t>current speaker will be marked. The audio sample messages will be collected by App on mobile devices. It is useful in an IoT application system, where people talk to devices but we need to know who is speaking. </a:t>
            </a:r>
            <a:endParaRPr lang="en-US" dirty="0">
              <a:latin typeface="Times New Roman"/>
              <a:cs typeface="Times New Roman"/>
            </a:endParaRPr>
          </a:p>
        </p:txBody>
      </p:sp>
    </p:spTree>
    <p:extLst>
      <p:ext uri="{BB962C8B-B14F-4D97-AF65-F5344CB8AC3E}">
        <p14:creationId xmlns:p14="http://schemas.microsoft.com/office/powerpoint/2010/main" val="33860468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615" y="145397"/>
            <a:ext cx="8042276" cy="866090"/>
          </a:xfrm>
        </p:spPr>
        <p:txBody>
          <a:bodyPr/>
          <a:lstStyle/>
          <a:p>
            <a:pPr algn="l"/>
            <a:r>
              <a:rPr lang="en-US" sz="4000" b="1" dirty="0" smtClean="0">
                <a:latin typeface="Times New Roman"/>
                <a:cs typeface="Times New Roman"/>
              </a:rPr>
              <a:t>Project Structure</a:t>
            </a:r>
            <a:endParaRPr lang="en-US" sz="4000" b="1" dirty="0">
              <a:latin typeface="Times New Roman"/>
              <a:cs typeface="Times New Roman"/>
            </a:endParaRPr>
          </a:p>
        </p:txBody>
      </p:sp>
      <p:pic>
        <p:nvPicPr>
          <p:cNvPr id="8" name="Picture 7" descr="AI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032" y="1268484"/>
            <a:ext cx="6610559" cy="5451244"/>
          </a:xfrm>
          <a:prstGeom prst="rect">
            <a:avLst/>
          </a:prstGeom>
        </p:spPr>
      </p:pic>
    </p:spTree>
    <p:extLst>
      <p:ext uri="{BB962C8B-B14F-4D97-AF65-F5344CB8AC3E}">
        <p14:creationId xmlns:p14="http://schemas.microsoft.com/office/powerpoint/2010/main" val="6742316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06" y="176048"/>
            <a:ext cx="8042276" cy="803214"/>
          </a:xfrm>
        </p:spPr>
        <p:txBody>
          <a:bodyPr/>
          <a:lstStyle/>
          <a:p>
            <a:pPr algn="l"/>
            <a:r>
              <a:rPr lang="en-US" sz="4000" b="1" dirty="0" smtClean="0">
                <a:latin typeface="Times New Roman"/>
                <a:cs typeface="Times New Roman"/>
              </a:rPr>
              <a:t>Web Back-end</a:t>
            </a:r>
            <a:endParaRPr lang="en-US" sz="4000" b="1" dirty="0">
              <a:latin typeface="Times New Roman"/>
              <a:cs typeface="Times New Roman"/>
            </a:endParaRPr>
          </a:p>
        </p:txBody>
      </p:sp>
      <p:sp>
        <p:nvSpPr>
          <p:cNvPr id="3" name="Content Placeholder 2"/>
          <p:cNvSpPr>
            <a:spLocks noGrp="1"/>
          </p:cNvSpPr>
          <p:nvPr>
            <p:ph idx="1"/>
          </p:nvPr>
        </p:nvSpPr>
        <p:spPr>
          <a:xfrm>
            <a:off x="310381" y="1549901"/>
            <a:ext cx="8302394" cy="4850688"/>
          </a:xfrm>
        </p:spPr>
        <p:txBody>
          <a:bodyPr>
            <a:normAutofit/>
          </a:bodyPr>
          <a:lstStyle/>
          <a:p>
            <a:r>
              <a:rPr lang="en-US" sz="2000" dirty="0" smtClean="0">
                <a:latin typeface="Times New Roman"/>
                <a:cs typeface="Times New Roman"/>
              </a:rPr>
              <a:t>Back-end is </a:t>
            </a:r>
            <a:r>
              <a:rPr lang="en-US" sz="2000" dirty="0">
                <a:latin typeface="Times New Roman"/>
                <a:cs typeface="Times New Roman"/>
              </a:rPr>
              <a:t>i</a:t>
            </a:r>
            <a:r>
              <a:rPr lang="en-US" sz="2000" dirty="0" smtClean="0">
                <a:latin typeface="Times New Roman"/>
                <a:cs typeface="Times New Roman"/>
              </a:rPr>
              <a:t>mplemented</a:t>
            </a:r>
            <a:r>
              <a:rPr lang="zh-CN" altLang="en-US" sz="2000" dirty="0" smtClean="0">
                <a:latin typeface="Times New Roman"/>
                <a:cs typeface="Times New Roman"/>
              </a:rPr>
              <a:t> </a:t>
            </a:r>
            <a:r>
              <a:rPr lang="en-US" altLang="zh-CN" sz="2000" dirty="0" smtClean="0">
                <a:latin typeface="Times New Roman"/>
                <a:cs typeface="Times New Roman"/>
              </a:rPr>
              <a:t>with</a:t>
            </a:r>
            <a:r>
              <a:rPr lang="zh-CN" altLang="en-US" sz="2000" dirty="0" smtClean="0">
                <a:latin typeface="Times New Roman"/>
                <a:cs typeface="Times New Roman"/>
              </a:rPr>
              <a:t> </a:t>
            </a:r>
            <a:r>
              <a:rPr lang="en-US" altLang="zh-CN" sz="2000" dirty="0" smtClean="0">
                <a:latin typeface="Times New Roman"/>
                <a:cs typeface="Times New Roman"/>
              </a:rPr>
              <a:t>two</a:t>
            </a:r>
            <a:r>
              <a:rPr lang="zh-CN" altLang="en-US" sz="2000" dirty="0" smtClean="0">
                <a:latin typeface="Times New Roman"/>
                <a:cs typeface="Times New Roman"/>
              </a:rPr>
              <a:t> </a:t>
            </a:r>
            <a:r>
              <a:rPr lang="en-US" altLang="zh-CN" sz="2000" dirty="0" err="1" smtClean="0">
                <a:latin typeface="Times New Roman"/>
                <a:cs typeface="Times New Roman"/>
              </a:rPr>
              <a:t>RESTful</a:t>
            </a:r>
            <a:r>
              <a:rPr lang="zh-CN" altLang="en-US" sz="2000" dirty="0" smtClean="0">
                <a:latin typeface="Times New Roman"/>
                <a:cs typeface="Times New Roman"/>
              </a:rPr>
              <a:t> </a:t>
            </a:r>
            <a:r>
              <a:rPr lang="en-US" altLang="zh-CN" sz="2000" dirty="0" smtClean="0">
                <a:latin typeface="Times New Roman"/>
                <a:cs typeface="Times New Roman"/>
              </a:rPr>
              <a:t>APIs:</a:t>
            </a:r>
            <a:r>
              <a:rPr lang="zh-CN" altLang="en-US" sz="2000" dirty="0" smtClean="0">
                <a:latin typeface="Times New Roman"/>
                <a:cs typeface="Times New Roman"/>
              </a:rPr>
              <a:t> </a:t>
            </a:r>
            <a:r>
              <a:rPr lang="en-US" altLang="zh-CN" sz="2000" dirty="0" smtClean="0">
                <a:latin typeface="Times New Roman"/>
                <a:cs typeface="Times New Roman"/>
              </a:rPr>
              <a:t>GET</a:t>
            </a:r>
            <a:r>
              <a:rPr lang="zh-CN" altLang="en-US" sz="2000" dirty="0" smtClean="0">
                <a:latin typeface="Times New Roman"/>
                <a:cs typeface="Times New Roman"/>
              </a:rPr>
              <a:t> </a:t>
            </a:r>
            <a:r>
              <a:rPr lang="en-US" altLang="zh-CN" sz="2000" dirty="0" smtClean="0">
                <a:latin typeface="Times New Roman"/>
                <a:cs typeface="Times New Roman"/>
              </a:rPr>
              <a:t>and</a:t>
            </a:r>
            <a:r>
              <a:rPr lang="zh-CN" altLang="en-US" sz="2000" dirty="0" smtClean="0">
                <a:latin typeface="Times New Roman"/>
                <a:cs typeface="Times New Roman"/>
              </a:rPr>
              <a:t> </a:t>
            </a:r>
            <a:r>
              <a:rPr lang="en-US" altLang="zh-CN" sz="2000" dirty="0" smtClean="0">
                <a:latin typeface="Times New Roman"/>
                <a:cs typeface="Times New Roman"/>
              </a:rPr>
              <a:t>POST</a:t>
            </a:r>
          </a:p>
          <a:p>
            <a:r>
              <a:rPr lang="en-US" sz="2000" dirty="0" smtClean="0">
                <a:latin typeface="Times New Roman"/>
                <a:cs typeface="Times New Roman"/>
              </a:rPr>
              <a:t>GET</a:t>
            </a:r>
            <a:r>
              <a:rPr lang="en-US" altLang="zh-CN" sz="2000" dirty="0" smtClean="0">
                <a:latin typeface="Times New Roman"/>
                <a:cs typeface="Times New Roman"/>
              </a:rPr>
              <a:t>:</a:t>
            </a:r>
            <a:r>
              <a:rPr lang="zh-CN" altLang="en-US" sz="2000" dirty="0" smtClean="0">
                <a:latin typeface="Times New Roman"/>
                <a:cs typeface="Times New Roman"/>
              </a:rPr>
              <a:t> </a:t>
            </a:r>
            <a:r>
              <a:rPr lang="en-US" altLang="zh-CN" sz="2000" dirty="0" smtClean="0">
                <a:latin typeface="Times New Roman"/>
                <a:cs typeface="Times New Roman"/>
              </a:rPr>
              <a:t>Front</a:t>
            </a:r>
            <a:r>
              <a:rPr lang="zh-CN" altLang="en-US" sz="2000" dirty="0" smtClean="0">
                <a:latin typeface="Times New Roman"/>
                <a:cs typeface="Times New Roman"/>
              </a:rPr>
              <a:t>-</a:t>
            </a:r>
            <a:r>
              <a:rPr lang="en-US" altLang="zh-CN" sz="2000" dirty="0" smtClean="0">
                <a:latin typeface="Times New Roman"/>
                <a:cs typeface="Times New Roman"/>
              </a:rPr>
              <a:t>end</a:t>
            </a:r>
            <a:r>
              <a:rPr lang="zh-CN" altLang="en-US" sz="2000" dirty="0" smtClean="0">
                <a:latin typeface="Times New Roman"/>
                <a:cs typeface="Times New Roman"/>
              </a:rPr>
              <a:t> </a:t>
            </a:r>
            <a:r>
              <a:rPr lang="en-US" altLang="zh-CN" sz="2000" dirty="0" smtClean="0">
                <a:latin typeface="Times New Roman"/>
                <a:cs typeface="Times New Roman"/>
              </a:rPr>
              <a:t>use</a:t>
            </a:r>
            <a:r>
              <a:rPr lang="zh-CN" altLang="en-US" sz="2000" dirty="0" smtClean="0">
                <a:latin typeface="Times New Roman"/>
                <a:cs typeface="Times New Roman"/>
              </a:rPr>
              <a:t> </a:t>
            </a:r>
            <a:r>
              <a:rPr lang="en-US" altLang="zh-CN" sz="2000" dirty="0" smtClean="0">
                <a:latin typeface="Times New Roman"/>
                <a:cs typeface="Times New Roman"/>
              </a:rPr>
              <a:t>GET</a:t>
            </a:r>
            <a:r>
              <a:rPr lang="zh-CN" altLang="en-US" sz="2000" dirty="0" smtClean="0">
                <a:latin typeface="Times New Roman"/>
                <a:cs typeface="Times New Roman"/>
              </a:rPr>
              <a:t> </a:t>
            </a:r>
            <a:r>
              <a:rPr lang="en-US" altLang="zh-CN" sz="2000" dirty="0" smtClean="0">
                <a:latin typeface="Times New Roman"/>
                <a:cs typeface="Times New Roman"/>
              </a:rPr>
              <a:t>to</a:t>
            </a:r>
            <a:r>
              <a:rPr lang="zh-CN" altLang="en-US" sz="2000" dirty="0" smtClean="0">
                <a:latin typeface="Times New Roman"/>
                <a:cs typeface="Times New Roman"/>
              </a:rPr>
              <a:t> </a:t>
            </a:r>
            <a:r>
              <a:rPr lang="en-US" altLang="zh-CN" sz="2000" dirty="0" smtClean="0">
                <a:latin typeface="Times New Roman"/>
                <a:cs typeface="Times New Roman"/>
              </a:rPr>
              <a:t>access</a:t>
            </a:r>
            <a:r>
              <a:rPr lang="zh-CN" altLang="en-US" sz="2000" dirty="0" smtClean="0">
                <a:latin typeface="Times New Roman"/>
                <a:cs typeface="Times New Roman"/>
              </a:rPr>
              <a:t> </a:t>
            </a:r>
            <a:r>
              <a:rPr lang="en-US" altLang="zh-CN" sz="2000" dirty="0" smtClean="0">
                <a:latin typeface="Times New Roman"/>
                <a:cs typeface="Times New Roman"/>
              </a:rPr>
              <a:t>to</a:t>
            </a:r>
            <a:r>
              <a:rPr lang="zh-CN" altLang="en-US" sz="2000" dirty="0" smtClean="0">
                <a:latin typeface="Times New Roman"/>
                <a:cs typeface="Times New Roman"/>
              </a:rPr>
              <a:t> </a:t>
            </a:r>
            <a:r>
              <a:rPr lang="en-US" altLang="zh-CN" sz="2000" dirty="0" smtClean="0">
                <a:latin typeface="Times New Roman"/>
                <a:cs typeface="Times New Roman"/>
              </a:rPr>
              <a:t>user</a:t>
            </a:r>
            <a:r>
              <a:rPr lang="zh-CN" altLang="en-US" sz="2000" dirty="0" smtClean="0">
                <a:latin typeface="Times New Roman"/>
                <a:cs typeface="Times New Roman"/>
              </a:rPr>
              <a:t> </a:t>
            </a:r>
            <a:r>
              <a:rPr lang="en-US" altLang="zh-CN" sz="2000" dirty="0" smtClean="0">
                <a:latin typeface="Times New Roman"/>
                <a:cs typeface="Times New Roman"/>
              </a:rPr>
              <a:t>information</a:t>
            </a:r>
            <a:r>
              <a:rPr lang="zh-CN" altLang="en-US" sz="2000" dirty="0" smtClean="0">
                <a:latin typeface="Times New Roman"/>
                <a:cs typeface="Times New Roman"/>
              </a:rPr>
              <a:t> </a:t>
            </a:r>
            <a:r>
              <a:rPr lang="en-US" altLang="zh-CN" sz="2000" dirty="0" smtClean="0">
                <a:latin typeface="Times New Roman"/>
                <a:cs typeface="Times New Roman"/>
              </a:rPr>
              <a:t>including:</a:t>
            </a:r>
            <a:r>
              <a:rPr lang="zh-CN" altLang="en-US" sz="2000" dirty="0" smtClean="0">
                <a:latin typeface="Times New Roman"/>
                <a:cs typeface="Times New Roman"/>
              </a:rPr>
              <a:t> </a:t>
            </a:r>
            <a:r>
              <a:rPr lang="en-US" altLang="zh-CN" sz="2000" dirty="0" err="1" smtClean="0">
                <a:latin typeface="Times New Roman"/>
                <a:cs typeface="Times New Roman"/>
              </a:rPr>
              <a:t>userID</a:t>
            </a:r>
            <a:r>
              <a:rPr lang="en-US" altLang="zh-CN" sz="2000" dirty="0" smtClean="0">
                <a:latin typeface="Times New Roman"/>
                <a:cs typeface="Times New Roman"/>
              </a:rPr>
              <a:t>,</a:t>
            </a:r>
            <a:r>
              <a:rPr lang="zh-CN" altLang="en-US" sz="2000" dirty="0" smtClean="0">
                <a:latin typeface="Times New Roman"/>
                <a:cs typeface="Times New Roman"/>
              </a:rPr>
              <a:t> </a:t>
            </a:r>
            <a:r>
              <a:rPr lang="en-US" altLang="zh-CN" sz="2000" dirty="0" smtClean="0">
                <a:latin typeface="Times New Roman"/>
                <a:cs typeface="Times New Roman"/>
              </a:rPr>
              <a:t>username</a:t>
            </a:r>
            <a:r>
              <a:rPr lang="zh-CN" altLang="en-US" sz="2000" dirty="0">
                <a:latin typeface="Times New Roman"/>
                <a:cs typeface="Times New Roman"/>
              </a:rPr>
              <a:t> </a:t>
            </a:r>
            <a:r>
              <a:rPr lang="en-US" altLang="zh-CN" sz="2000" dirty="0" smtClean="0">
                <a:latin typeface="Times New Roman"/>
                <a:cs typeface="Times New Roman"/>
              </a:rPr>
              <a:t>and</a:t>
            </a:r>
            <a:r>
              <a:rPr lang="zh-CN" altLang="en-US" sz="2000" dirty="0" smtClean="0">
                <a:latin typeface="Times New Roman"/>
                <a:cs typeface="Times New Roman"/>
              </a:rPr>
              <a:t> </a:t>
            </a:r>
            <a:r>
              <a:rPr lang="en-US" altLang="zh-CN" sz="2000" dirty="0" smtClean="0">
                <a:latin typeface="Times New Roman"/>
                <a:cs typeface="Times New Roman"/>
              </a:rPr>
              <a:t>time.</a:t>
            </a:r>
          </a:p>
          <a:p>
            <a:r>
              <a:rPr lang="en-US" altLang="zh-CN" sz="2000" dirty="0" smtClean="0">
                <a:latin typeface="Times New Roman"/>
                <a:cs typeface="Times New Roman"/>
              </a:rPr>
              <a:t>Example</a:t>
            </a:r>
            <a:r>
              <a:rPr lang="zh-CN" altLang="en-US" sz="2000" dirty="0" smtClean="0">
                <a:latin typeface="Times New Roman"/>
                <a:cs typeface="Times New Roman"/>
              </a:rPr>
              <a:t>: </a:t>
            </a:r>
            <a:r>
              <a:rPr lang="en-US" altLang="zh-CN" sz="2000" dirty="0" smtClean="0">
                <a:latin typeface="Times New Roman"/>
                <a:cs typeface="Times New Roman"/>
              </a:rPr>
              <a:t>GET</a:t>
            </a:r>
            <a:r>
              <a:rPr lang="zh-CN" altLang="en-US" sz="2000" dirty="0" smtClean="0">
                <a:latin typeface="Times New Roman"/>
                <a:cs typeface="Times New Roman"/>
              </a:rPr>
              <a:t> </a:t>
            </a:r>
            <a:r>
              <a:rPr lang="en-US" altLang="zh-CN" sz="2000" dirty="0">
                <a:latin typeface="Times New Roman"/>
                <a:cs typeface="Times New Roman"/>
              </a:rPr>
              <a:t>request</a:t>
            </a:r>
            <a:r>
              <a:rPr lang="zh-CN" altLang="en-US" sz="2000" dirty="0">
                <a:latin typeface="Times New Roman"/>
                <a:cs typeface="Times New Roman"/>
              </a:rPr>
              <a:t> </a:t>
            </a:r>
            <a:r>
              <a:rPr lang="en-US" altLang="zh-CN" sz="2000" dirty="0">
                <a:latin typeface="Times New Roman"/>
                <a:cs typeface="Times New Roman"/>
              </a:rPr>
              <a:t>format</a:t>
            </a:r>
            <a:r>
              <a:rPr lang="zh-CN" altLang="en-US" sz="2000" dirty="0">
                <a:latin typeface="Times New Roman"/>
                <a:cs typeface="Times New Roman"/>
              </a:rPr>
              <a:t> </a:t>
            </a:r>
            <a:r>
              <a:rPr lang="en-US" altLang="zh-CN" sz="2000" dirty="0" smtClean="0">
                <a:latin typeface="Times New Roman"/>
                <a:cs typeface="Times New Roman"/>
              </a:rPr>
              <a:t>could</a:t>
            </a:r>
            <a:r>
              <a:rPr lang="zh-CN" altLang="en-US" sz="2000" dirty="0" smtClean="0">
                <a:latin typeface="Times New Roman"/>
                <a:cs typeface="Times New Roman"/>
              </a:rPr>
              <a:t> </a:t>
            </a:r>
            <a:r>
              <a:rPr lang="en-US" altLang="zh-CN" sz="2000" dirty="0" smtClean="0">
                <a:latin typeface="Times New Roman"/>
                <a:cs typeface="Times New Roman"/>
              </a:rPr>
              <a:t>be:</a:t>
            </a:r>
            <a:r>
              <a:rPr lang="zh-CN" altLang="en-US" sz="2000" dirty="0" smtClean="0">
                <a:latin typeface="Times New Roman"/>
                <a:cs typeface="Times New Roman"/>
              </a:rPr>
              <a:t> </a:t>
            </a:r>
            <a:endParaRPr lang="en-US" altLang="zh-CN" sz="2000" dirty="0">
              <a:latin typeface="Times New Roman"/>
              <a:cs typeface="Times New Roman"/>
            </a:endParaRPr>
          </a:p>
          <a:p>
            <a:pPr marL="0" indent="0">
              <a:buNone/>
            </a:pPr>
            <a:r>
              <a:rPr lang="en-US" altLang="zh-CN" sz="2000" dirty="0">
                <a:latin typeface="Times New Roman"/>
                <a:cs typeface="Times New Roman"/>
              </a:rPr>
              <a:t>	</a:t>
            </a:r>
            <a:r>
              <a:rPr lang="en-US" altLang="zh-CN" sz="2000" dirty="0">
                <a:latin typeface="Times New Roman"/>
                <a:cs typeface="Times New Roman"/>
                <a:hlinkClick r:id="rId2"/>
              </a:rPr>
              <a:t>http://localhost:8080/test?offset=1&amp;limit=5</a:t>
            </a:r>
            <a:endParaRPr lang="en-US" altLang="zh-CN" sz="2000" dirty="0">
              <a:latin typeface="Times New Roman"/>
              <a:cs typeface="Times New Roman"/>
            </a:endParaRPr>
          </a:p>
          <a:p>
            <a:r>
              <a:rPr lang="en-US" sz="2000" dirty="0">
                <a:latin typeface="Times New Roman"/>
                <a:cs typeface="Times New Roman"/>
              </a:rPr>
              <a:t>Which</a:t>
            </a:r>
            <a:r>
              <a:rPr lang="zh-CN" altLang="en-US" sz="2000" dirty="0">
                <a:latin typeface="Times New Roman"/>
                <a:cs typeface="Times New Roman"/>
              </a:rPr>
              <a:t> </a:t>
            </a:r>
            <a:r>
              <a:rPr lang="en-US" altLang="zh-CN" sz="2000" dirty="0">
                <a:latin typeface="Times New Roman"/>
                <a:cs typeface="Times New Roman"/>
              </a:rPr>
              <a:t>will</a:t>
            </a:r>
            <a:r>
              <a:rPr lang="zh-CN" altLang="en-US" sz="2000" dirty="0">
                <a:latin typeface="Times New Roman"/>
                <a:cs typeface="Times New Roman"/>
              </a:rPr>
              <a:t> </a:t>
            </a:r>
            <a:r>
              <a:rPr lang="en-US" altLang="zh-CN" sz="2000" dirty="0">
                <a:latin typeface="Times New Roman"/>
                <a:cs typeface="Times New Roman"/>
              </a:rPr>
              <a:t>return</a:t>
            </a:r>
            <a:r>
              <a:rPr lang="zh-CN" altLang="en-US" sz="2000" dirty="0">
                <a:latin typeface="Times New Roman"/>
                <a:cs typeface="Times New Roman"/>
              </a:rPr>
              <a:t> </a:t>
            </a:r>
            <a:r>
              <a:rPr lang="en-US" altLang="zh-CN" sz="2000" dirty="0">
                <a:latin typeface="Times New Roman"/>
                <a:cs typeface="Times New Roman"/>
              </a:rPr>
              <a:t>the</a:t>
            </a:r>
            <a:r>
              <a:rPr lang="zh-CN" altLang="en-US" sz="2000" dirty="0">
                <a:latin typeface="Times New Roman"/>
                <a:cs typeface="Times New Roman"/>
              </a:rPr>
              <a:t> </a:t>
            </a:r>
            <a:r>
              <a:rPr lang="en-US" altLang="zh-CN" sz="2000" dirty="0">
                <a:latin typeface="Times New Roman"/>
                <a:cs typeface="Times New Roman"/>
              </a:rPr>
              <a:t>information</a:t>
            </a:r>
            <a:r>
              <a:rPr lang="zh-CN" altLang="en-US" sz="2000" dirty="0">
                <a:latin typeface="Times New Roman"/>
                <a:cs typeface="Times New Roman"/>
              </a:rPr>
              <a:t> </a:t>
            </a:r>
            <a:r>
              <a:rPr lang="en-US" altLang="zh-CN" sz="2000" dirty="0">
                <a:latin typeface="Times New Roman"/>
                <a:cs typeface="Times New Roman"/>
              </a:rPr>
              <a:t>of</a:t>
            </a:r>
            <a:r>
              <a:rPr lang="zh-CN" altLang="en-US" sz="2000" dirty="0">
                <a:latin typeface="Times New Roman"/>
                <a:cs typeface="Times New Roman"/>
              </a:rPr>
              <a:t> </a:t>
            </a:r>
            <a:r>
              <a:rPr lang="en-US" altLang="zh-CN" sz="2000" dirty="0">
                <a:latin typeface="Times New Roman"/>
                <a:cs typeface="Times New Roman"/>
              </a:rPr>
              <a:t>5</a:t>
            </a:r>
            <a:r>
              <a:rPr lang="zh-CN" altLang="en-US" sz="2000" dirty="0">
                <a:latin typeface="Times New Roman"/>
                <a:cs typeface="Times New Roman"/>
              </a:rPr>
              <a:t> </a:t>
            </a:r>
            <a:r>
              <a:rPr lang="en-US" altLang="zh-CN" sz="2000" dirty="0">
                <a:latin typeface="Times New Roman"/>
                <a:cs typeface="Times New Roman"/>
              </a:rPr>
              <a:t>users</a:t>
            </a:r>
            <a:r>
              <a:rPr lang="zh-CN" altLang="en-US" sz="2000" dirty="0">
                <a:latin typeface="Times New Roman"/>
                <a:cs typeface="Times New Roman"/>
              </a:rPr>
              <a:t> </a:t>
            </a:r>
            <a:r>
              <a:rPr lang="en-US" altLang="zh-CN" sz="2000" dirty="0">
                <a:latin typeface="Times New Roman"/>
                <a:cs typeface="Times New Roman"/>
              </a:rPr>
              <a:t>from</a:t>
            </a:r>
            <a:r>
              <a:rPr lang="zh-CN" altLang="en-US" sz="2000" dirty="0">
                <a:latin typeface="Times New Roman"/>
                <a:cs typeface="Times New Roman"/>
              </a:rPr>
              <a:t> </a:t>
            </a:r>
            <a:r>
              <a:rPr lang="en-US" altLang="zh-CN" sz="2000" dirty="0">
                <a:latin typeface="Times New Roman"/>
                <a:cs typeface="Times New Roman"/>
              </a:rPr>
              <a:t>the</a:t>
            </a:r>
            <a:r>
              <a:rPr lang="zh-CN" altLang="en-US" sz="2000" dirty="0">
                <a:latin typeface="Times New Roman"/>
                <a:cs typeface="Times New Roman"/>
              </a:rPr>
              <a:t> </a:t>
            </a:r>
            <a:r>
              <a:rPr lang="en-US" altLang="zh-CN" sz="2000" dirty="0">
                <a:latin typeface="Times New Roman"/>
                <a:cs typeface="Times New Roman"/>
              </a:rPr>
              <a:t>user</a:t>
            </a:r>
            <a:r>
              <a:rPr lang="zh-CN" altLang="en-US" sz="2000" dirty="0">
                <a:latin typeface="Times New Roman"/>
                <a:cs typeface="Times New Roman"/>
              </a:rPr>
              <a:t> </a:t>
            </a:r>
            <a:r>
              <a:rPr lang="en-US" altLang="zh-CN" sz="2000" dirty="0">
                <a:latin typeface="Times New Roman"/>
                <a:cs typeface="Times New Roman"/>
              </a:rPr>
              <a:t>with</a:t>
            </a:r>
            <a:r>
              <a:rPr lang="zh-CN" altLang="en-US" sz="2000" dirty="0">
                <a:latin typeface="Times New Roman"/>
                <a:cs typeface="Times New Roman"/>
              </a:rPr>
              <a:t> </a:t>
            </a:r>
            <a:r>
              <a:rPr lang="en-US" altLang="zh-CN" sz="2000" dirty="0">
                <a:latin typeface="Times New Roman"/>
                <a:cs typeface="Times New Roman"/>
              </a:rPr>
              <a:t>ID</a:t>
            </a:r>
            <a:r>
              <a:rPr lang="zh-CN" altLang="en-US" sz="2000" dirty="0">
                <a:latin typeface="Times New Roman"/>
                <a:cs typeface="Times New Roman"/>
              </a:rPr>
              <a:t> </a:t>
            </a:r>
            <a:r>
              <a:rPr lang="zh-CN" altLang="zh-CN" sz="2000" dirty="0">
                <a:latin typeface="Times New Roman"/>
                <a:cs typeface="Times New Roman"/>
              </a:rPr>
              <a:t>1</a:t>
            </a:r>
            <a:r>
              <a:rPr lang="en-US" altLang="zh-CN" sz="2000" dirty="0" smtClean="0">
                <a:latin typeface="Times New Roman"/>
                <a:cs typeface="Times New Roman"/>
              </a:rPr>
              <a:t>.</a:t>
            </a:r>
          </a:p>
          <a:p>
            <a:r>
              <a:rPr lang="en-US" sz="2000" dirty="0" smtClean="0">
                <a:latin typeface="Times New Roman"/>
                <a:cs typeface="Times New Roman"/>
              </a:rPr>
              <a:t>POST</a:t>
            </a:r>
            <a:r>
              <a:rPr lang="en-US" altLang="zh-CN" sz="2000" dirty="0" smtClean="0">
                <a:latin typeface="Times New Roman"/>
                <a:cs typeface="Times New Roman"/>
              </a:rPr>
              <a:t>:</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sever</a:t>
            </a:r>
            <a:r>
              <a:rPr lang="zh-CN" altLang="en-US" sz="2000" dirty="0" smtClean="0">
                <a:latin typeface="Times New Roman"/>
                <a:cs typeface="Times New Roman"/>
              </a:rPr>
              <a:t> </a:t>
            </a:r>
            <a:r>
              <a:rPr lang="en-US" altLang="zh-CN" sz="2000" dirty="0" smtClean="0">
                <a:latin typeface="Times New Roman"/>
                <a:cs typeface="Times New Roman"/>
              </a:rPr>
              <a:t>receive</a:t>
            </a:r>
            <a:r>
              <a:rPr lang="zh-CN" altLang="en-US" sz="2000" dirty="0" smtClean="0">
                <a:latin typeface="Times New Roman"/>
                <a:cs typeface="Times New Roman"/>
              </a:rPr>
              <a:t> </a:t>
            </a:r>
            <a:r>
              <a:rPr lang="en-US" altLang="zh-CN" sz="2000" dirty="0" smtClean="0">
                <a:latin typeface="Times New Roman"/>
                <a:cs typeface="Times New Roman"/>
              </a:rPr>
              <a:t>recognition</a:t>
            </a:r>
            <a:r>
              <a:rPr lang="zh-CN" altLang="en-US" sz="2000" dirty="0" smtClean="0">
                <a:latin typeface="Times New Roman"/>
                <a:cs typeface="Times New Roman"/>
              </a:rPr>
              <a:t> </a:t>
            </a:r>
            <a:r>
              <a:rPr lang="en-US" altLang="zh-CN" sz="2000" dirty="0" smtClean="0">
                <a:latin typeface="Times New Roman"/>
                <a:cs typeface="Times New Roman"/>
              </a:rPr>
              <a:t>result</a:t>
            </a:r>
            <a:r>
              <a:rPr lang="zh-CN" altLang="en-US" sz="2000" dirty="0" smtClean="0">
                <a:latin typeface="Times New Roman"/>
                <a:cs typeface="Times New Roman"/>
              </a:rPr>
              <a:t> </a:t>
            </a:r>
            <a:r>
              <a:rPr lang="en-US" altLang="zh-CN" sz="2000" dirty="0" smtClean="0">
                <a:latin typeface="Times New Roman"/>
                <a:cs typeface="Times New Roman"/>
              </a:rPr>
              <a:t>from</a:t>
            </a:r>
            <a:r>
              <a:rPr lang="zh-CN" altLang="en-US" sz="2000" dirty="0" smtClean="0">
                <a:latin typeface="Times New Roman"/>
                <a:cs typeface="Times New Roman"/>
              </a:rPr>
              <a:t> </a:t>
            </a:r>
            <a:r>
              <a:rPr lang="en-US" altLang="zh-CN" sz="2000" dirty="0" smtClean="0">
                <a:latin typeface="Times New Roman"/>
                <a:cs typeface="Times New Roman"/>
              </a:rPr>
              <a:t>MQTT</a:t>
            </a:r>
            <a:r>
              <a:rPr lang="zh-CN" altLang="en-US" sz="2000" dirty="0" smtClean="0">
                <a:latin typeface="Times New Roman"/>
                <a:cs typeface="Times New Roman"/>
              </a:rPr>
              <a:t> </a:t>
            </a:r>
            <a:r>
              <a:rPr lang="en-US" altLang="zh-CN" sz="2000" dirty="0" smtClean="0">
                <a:latin typeface="Times New Roman"/>
                <a:cs typeface="Times New Roman"/>
              </a:rPr>
              <a:t>client</a:t>
            </a:r>
            <a:r>
              <a:rPr lang="zh-CN" altLang="en-US" sz="2000" dirty="0" smtClean="0">
                <a:latin typeface="Times New Roman"/>
                <a:cs typeface="Times New Roman"/>
              </a:rPr>
              <a:t> </a:t>
            </a:r>
            <a:r>
              <a:rPr lang="en-US" altLang="zh-CN" sz="2000" dirty="0" smtClean="0">
                <a:latin typeface="Times New Roman"/>
                <a:cs typeface="Times New Roman"/>
              </a:rPr>
              <a:t>and</a:t>
            </a:r>
            <a:r>
              <a:rPr lang="zh-CN" altLang="en-US" sz="2000" dirty="0" smtClean="0">
                <a:latin typeface="Times New Roman"/>
                <a:cs typeface="Times New Roman"/>
              </a:rPr>
              <a:t> </a:t>
            </a:r>
            <a:r>
              <a:rPr lang="en-US" altLang="zh-CN" sz="2000" dirty="0" smtClean="0">
                <a:latin typeface="Times New Roman"/>
                <a:cs typeface="Times New Roman"/>
              </a:rPr>
              <a:t>store</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new</a:t>
            </a:r>
            <a:r>
              <a:rPr lang="zh-CN" altLang="en-US" sz="2000" dirty="0" smtClean="0">
                <a:latin typeface="Times New Roman"/>
                <a:cs typeface="Times New Roman"/>
              </a:rPr>
              <a:t> </a:t>
            </a:r>
            <a:r>
              <a:rPr lang="en-US" altLang="zh-CN" sz="2000" dirty="0" smtClean="0">
                <a:latin typeface="Times New Roman"/>
                <a:cs typeface="Times New Roman"/>
              </a:rPr>
              <a:t>user</a:t>
            </a:r>
            <a:r>
              <a:rPr lang="zh-CN" altLang="en-US" sz="2000" dirty="0" smtClean="0">
                <a:latin typeface="Times New Roman"/>
                <a:cs typeface="Times New Roman"/>
              </a:rPr>
              <a:t> </a:t>
            </a:r>
            <a:r>
              <a:rPr lang="en-US" altLang="zh-CN" sz="2000" dirty="0" smtClean="0">
                <a:latin typeface="Times New Roman"/>
                <a:cs typeface="Times New Roman"/>
              </a:rPr>
              <a:t>information</a:t>
            </a:r>
            <a:r>
              <a:rPr lang="zh-CN" altLang="en-US" sz="2000" dirty="0" smtClean="0">
                <a:latin typeface="Times New Roman"/>
                <a:cs typeface="Times New Roman"/>
              </a:rPr>
              <a:t> </a:t>
            </a:r>
            <a:r>
              <a:rPr lang="en-US" altLang="zh-CN" sz="2000" dirty="0" smtClean="0">
                <a:latin typeface="Times New Roman"/>
                <a:cs typeface="Times New Roman"/>
              </a:rPr>
              <a:t>in</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database</a:t>
            </a:r>
            <a:r>
              <a:rPr lang="zh-CN" altLang="en-US" sz="2000" dirty="0" smtClean="0">
                <a:latin typeface="Times New Roman"/>
                <a:cs typeface="Times New Roman"/>
              </a:rPr>
              <a:t> </a:t>
            </a:r>
            <a:r>
              <a:rPr lang="en-US" altLang="zh-CN" sz="2000" dirty="0" smtClean="0">
                <a:latin typeface="Times New Roman"/>
                <a:cs typeface="Times New Roman"/>
              </a:rPr>
              <a:t>using</a:t>
            </a:r>
            <a:r>
              <a:rPr lang="zh-CN" altLang="en-US" sz="2000" dirty="0" smtClean="0">
                <a:latin typeface="Times New Roman"/>
                <a:cs typeface="Times New Roman"/>
              </a:rPr>
              <a:t> </a:t>
            </a:r>
            <a:r>
              <a:rPr lang="en-US" altLang="zh-CN" sz="2000" dirty="0" smtClean="0">
                <a:latin typeface="Times New Roman"/>
                <a:cs typeface="Times New Roman"/>
              </a:rPr>
              <a:t>JDBC.</a:t>
            </a:r>
          </a:p>
          <a:p>
            <a:endParaRPr lang="en-US" sz="2000" dirty="0">
              <a:latin typeface="Times New Roman"/>
              <a:cs typeface="Times New Roman"/>
            </a:endParaRPr>
          </a:p>
        </p:txBody>
      </p:sp>
    </p:spTree>
    <p:extLst>
      <p:ext uri="{BB962C8B-B14F-4D97-AF65-F5344CB8AC3E}">
        <p14:creationId xmlns:p14="http://schemas.microsoft.com/office/powerpoint/2010/main" val="1311151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63157" y="1149299"/>
            <a:ext cx="3103716" cy="4610331"/>
          </a:xfrm>
        </p:spPr>
        <p:txBody>
          <a:bodyPr>
            <a:normAutofit/>
          </a:bodyPr>
          <a:lstStyle/>
          <a:p>
            <a:r>
              <a:rPr lang="en-US" sz="2000" dirty="0" smtClean="0">
                <a:latin typeface="Times New Roman"/>
                <a:cs typeface="Times New Roman"/>
              </a:rPr>
              <a:t>As shown in the example, the front-end use HTTP</a:t>
            </a:r>
            <a:r>
              <a:rPr lang="zh-CN" altLang="en-US" sz="2000" dirty="0" smtClean="0">
                <a:latin typeface="Times New Roman"/>
                <a:cs typeface="Times New Roman"/>
              </a:rPr>
              <a:t> </a:t>
            </a:r>
            <a:r>
              <a:rPr lang="en-US" sz="2000" dirty="0" smtClean="0">
                <a:latin typeface="Times New Roman"/>
                <a:cs typeface="Times New Roman"/>
              </a:rPr>
              <a:t>GET request to access</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user</a:t>
            </a:r>
            <a:r>
              <a:rPr lang="zh-CN" altLang="en-US" sz="2000" dirty="0" smtClean="0">
                <a:latin typeface="Times New Roman"/>
                <a:cs typeface="Times New Roman"/>
              </a:rPr>
              <a:t> </a:t>
            </a:r>
            <a:r>
              <a:rPr lang="en-US" altLang="zh-CN" sz="2000" dirty="0" smtClean="0">
                <a:latin typeface="Times New Roman"/>
                <a:cs typeface="Times New Roman"/>
              </a:rPr>
              <a:t>information</a:t>
            </a:r>
            <a:r>
              <a:rPr lang="zh-CN" altLang="en-US" sz="2000" dirty="0" smtClean="0">
                <a:latin typeface="Times New Roman"/>
                <a:cs typeface="Times New Roman"/>
              </a:rPr>
              <a:t> </a:t>
            </a:r>
            <a:r>
              <a:rPr lang="en-US" altLang="zh-CN" sz="2000" dirty="0" smtClean="0">
                <a:latin typeface="Times New Roman"/>
                <a:cs typeface="Times New Roman"/>
              </a:rPr>
              <a:t>in</a:t>
            </a:r>
            <a:r>
              <a:rPr lang="zh-CN" altLang="en-US" sz="2000" dirty="0" smtClean="0">
                <a:latin typeface="Times New Roman"/>
                <a:cs typeface="Times New Roman"/>
              </a:rPr>
              <a:t> </a:t>
            </a:r>
            <a:r>
              <a:rPr lang="en-US" altLang="zh-CN" sz="2000" dirty="0" smtClean="0">
                <a:latin typeface="Times New Roman"/>
                <a:cs typeface="Times New Roman"/>
              </a:rPr>
              <a:t>sever,</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information</a:t>
            </a:r>
            <a:r>
              <a:rPr lang="zh-CN" altLang="en-US" sz="2000" dirty="0" smtClean="0">
                <a:latin typeface="Times New Roman"/>
                <a:cs typeface="Times New Roman"/>
              </a:rPr>
              <a:t> </a:t>
            </a:r>
            <a:r>
              <a:rPr lang="en-US" altLang="zh-CN" sz="2000" dirty="0" smtClean="0">
                <a:latin typeface="Times New Roman"/>
                <a:cs typeface="Times New Roman"/>
              </a:rPr>
              <a:t>is</a:t>
            </a:r>
            <a:r>
              <a:rPr lang="zh-CN" altLang="en-US" sz="2000" dirty="0" smtClean="0">
                <a:latin typeface="Times New Roman"/>
                <a:cs typeface="Times New Roman"/>
              </a:rPr>
              <a:t> </a:t>
            </a:r>
            <a:r>
              <a:rPr lang="en-US" altLang="zh-CN" sz="2000" dirty="0" smtClean="0">
                <a:latin typeface="Times New Roman"/>
                <a:cs typeface="Times New Roman"/>
              </a:rPr>
              <a:t>returned</a:t>
            </a:r>
            <a:r>
              <a:rPr lang="zh-CN" altLang="en-US" sz="2000" dirty="0" smtClean="0">
                <a:latin typeface="Times New Roman"/>
                <a:cs typeface="Times New Roman"/>
              </a:rPr>
              <a:t> </a:t>
            </a:r>
            <a:r>
              <a:rPr lang="en-US" altLang="zh-CN" sz="2000" dirty="0" smtClean="0">
                <a:latin typeface="Times New Roman"/>
                <a:cs typeface="Times New Roman"/>
              </a:rPr>
              <a:t>in</a:t>
            </a:r>
            <a:r>
              <a:rPr lang="zh-CN" altLang="en-US" sz="2000" dirty="0" smtClean="0">
                <a:latin typeface="Times New Roman"/>
                <a:cs typeface="Times New Roman"/>
              </a:rPr>
              <a:t> </a:t>
            </a:r>
            <a:r>
              <a:rPr lang="en-US" altLang="zh-CN" sz="2000" dirty="0" smtClean="0">
                <a:latin typeface="Times New Roman"/>
                <a:cs typeface="Times New Roman"/>
              </a:rPr>
              <a:t>JSON</a:t>
            </a:r>
            <a:r>
              <a:rPr lang="zh-CN" altLang="en-US" sz="2000" dirty="0" smtClean="0">
                <a:latin typeface="Times New Roman"/>
                <a:cs typeface="Times New Roman"/>
              </a:rPr>
              <a:t> </a:t>
            </a:r>
            <a:r>
              <a:rPr lang="en-US" altLang="zh-CN" sz="2000" dirty="0" smtClean="0">
                <a:latin typeface="Times New Roman"/>
                <a:cs typeface="Times New Roman"/>
              </a:rPr>
              <a:t>format.</a:t>
            </a:r>
            <a:endParaRPr lang="en-US" sz="2000" dirty="0" smtClean="0">
              <a:latin typeface="Times New Roman"/>
              <a:cs typeface="Times New Roman"/>
            </a:endParaRPr>
          </a:p>
          <a:p>
            <a:r>
              <a:rPr lang="en-US" altLang="zh-CN" sz="2000" dirty="0" smtClean="0">
                <a:latin typeface="Times New Roman"/>
                <a:cs typeface="Times New Roman"/>
              </a:rPr>
              <a:t>Front</a:t>
            </a:r>
            <a:r>
              <a:rPr lang="zh-CN" altLang="en-US" sz="2000" dirty="0" smtClean="0">
                <a:latin typeface="Times New Roman"/>
                <a:cs typeface="Times New Roman"/>
              </a:rPr>
              <a:t>-</a:t>
            </a:r>
            <a:r>
              <a:rPr lang="en-US" altLang="zh-CN" sz="2000" dirty="0" smtClean="0">
                <a:latin typeface="Times New Roman"/>
                <a:cs typeface="Times New Roman"/>
              </a:rPr>
              <a:t>end</a:t>
            </a:r>
            <a:r>
              <a:rPr lang="zh-CN" altLang="en-US" sz="2000" dirty="0" smtClean="0">
                <a:latin typeface="Times New Roman"/>
                <a:cs typeface="Times New Roman"/>
              </a:rPr>
              <a:t> </a:t>
            </a:r>
            <a:r>
              <a:rPr lang="en-US" altLang="zh-CN" sz="2000" dirty="0" smtClean="0">
                <a:latin typeface="Times New Roman"/>
                <a:cs typeface="Times New Roman"/>
              </a:rPr>
              <a:t>will</a:t>
            </a:r>
            <a:r>
              <a:rPr lang="zh-CN" altLang="en-US" sz="2000" dirty="0" smtClean="0">
                <a:latin typeface="Times New Roman"/>
                <a:cs typeface="Times New Roman"/>
              </a:rPr>
              <a:t> </a:t>
            </a:r>
            <a:r>
              <a:rPr lang="en-US" altLang="zh-CN" sz="2000" dirty="0" smtClean="0">
                <a:latin typeface="Times New Roman"/>
                <a:cs typeface="Times New Roman"/>
              </a:rPr>
              <a:t>show</a:t>
            </a:r>
            <a:r>
              <a:rPr lang="zh-CN" altLang="en-US" sz="2000" dirty="0" smtClean="0">
                <a:latin typeface="Times New Roman"/>
                <a:cs typeface="Times New Roman"/>
              </a:rPr>
              <a:t> </a:t>
            </a:r>
            <a:r>
              <a:rPr lang="en-US" altLang="zh-CN" sz="2000" dirty="0" smtClean="0">
                <a:latin typeface="Times New Roman"/>
                <a:cs typeface="Times New Roman"/>
              </a:rPr>
              <a:t>a</a:t>
            </a:r>
            <a:r>
              <a:rPr lang="zh-CN" altLang="en-US" sz="2000" dirty="0" smtClean="0">
                <a:latin typeface="Times New Roman"/>
                <a:cs typeface="Times New Roman"/>
              </a:rPr>
              <a:t> </a:t>
            </a:r>
            <a:r>
              <a:rPr lang="en-US" altLang="zh-CN" sz="2000" dirty="0" smtClean="0">
                <a:latin typeface="Times New Roman"/>
                <a:cs typeface="Times New Roman"/>
              </a:rPr>
              <a:t>list</a:t>
            </a:r>
            <a:r>
              <a:rPr lang="zh-CN" altLang="en-US" sz="2000" dirty="0" smtClean="0">
                <a:latin typeface="Times New Roman"/>
                <a:cs typeface="Times New Roman"/>
              </a:rPr>
              <a:t> </a:t>
            </a:r>
            <a:r>
              <a:rPr lang="en-US" altLang="zh-CN" sz="2000" dirty="0" smtClean="0">
                <a:latin typeface="Times New Roman"/>
                <a:cs typeface="Times New Roman"/>
              </a:rPr>
              <a:t>of</a:t>
            </a:r>
            <a:r>
              <a:rPr lang="zh-CN" altLang="en-US" sz="2000" dirty="0" smtClean="0">
                <a:latin typeface="Times New Roman"/>
                <a:cs typeface="Times New Roman"/>
              </a:rPr>
              <a:t> </a:t>
            </a:r>
            <a:r>
              <a:rPr lang="en-US" altLang="zh-CN" sz="2000" dirty="0" smtClean="0">
                <a:latin typeface="Times New Roman"/>
                <a:cs typeface="Times New Roman"/>
              </a:rPr>
              <a:t>users</a:t>
            </a:r>
            <a:r>
              <a:rPr lang="zh-CN" altLang="en-US" sz="2000" dirty="0" smtClean="0">
                <a:latin typeface="Times New Roman"/>
                <a:cs typeface="Times New Roman"/>
              </a:rPr>
              <a:t> </a:t>
            </a:r>
            <a:r>
              <a:rPr lang="en-US" altLang="zh-CN" sz="2000" dirty="0" smtClean="0">
                <a:latin typeface="Times New Roman"/>
                <a:cs typeface="Times New Roman"/>
              </a:rPr>
              <a:t>and</a:t>
            </a:r>
            <a:r>
              <a:rPr lang="zh-CN" altLang="en-US" sz="2000" dirty="0" smtClean="0">
                <a:latin typeface="Times New Roman"/>
                <a:cs typeface="Times New Roman"/>
              </a:rPr>
              <a:t> </a:t>
            </a:r>
            <a:r>
              <a:rPr lang="en-US" altLang="zh-CN" sz="2000" dirty="0" smtClean="0">
                <a:latin typeface="Times New Roman"/>
                <a:cs typeface="Times New Roman"/>
              </a:rPr>
              <a:t>mark</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user</a:t>
            </a:r>
            <a:r>
              <a:rPr lang="zh-CN" altLang="en-US" sz="2000" dirty="0" smtClean="0">
                <a:latin typeface="Times New Roman"/>
                <a:cs typeface="Times New Roman"/>
              </a:rPr>
              <a:t> </a:t>
            </a:r>
            <a:r>
              <a:rPr lang="en-US" altLang="zh-CN" sz="2000" dirty="0" smtClean="0">
                <a:latin typeface="Times New Roman"/>
                <a:cs typeface="Times New Roman"/>
              </a:rPr>
              <a:t>who</a:t>
            </a:r>
            <a:r>
              <a:rPr lang="zh-CN" altLang="en-US" sz="2000" dirty="0" smtClean="0">
                <a:latin typeface="Times New Roman"/>
                <a:cs typeface="Times New Roman"/>
              </a:rPr>
              <a:t> </a:t>
            </a:r>
            <a:r>
              <a:rPr lang="en-US" altLang="zh-CN" sz="2000" dirty="0" smtClean="0">
                <a:latin typeface="Times New Roman"/>
                <a:cs typeface="Times New Roman"/>
              </a:rPr>
              <a:t>is</a:t>
            </a:r>
            <a:r>
              <a:rPr lang="zh-CN" altLang="en-US" sz="2000" dirty="0" smtClean="0">
                <a:latin typeface="Times New Roman"/>
                <a:cs typeface="Times New Roman"/>
              </a:rPr>
              <a:t> </a:t>
            </a:r>
            <a:r>
              <a:rPr lang="en-US" altLang="zh-CN" sz="2000" dirty="0" smtClean="0">
                <a:latin typeface="Times New Roman"/>
                <a:cs typeface="Times New Roman"/>
              </a:rPr>
              <a:t>currently</a:t>
            </a:r>
            <a:r>
              <a:rPr lang="zh-CN" altLang="en-US" sz="2000" dirty="0" smtClean="0">
                <a:latin typeface="Times New Roman"/>
                <a:cs typeface="Times New Roman"/>
              </a:rPr>
              <a:t> </a:t>
            </a:r>
            <a:r>
              <a:rPr lang="en-US" altLang="zh-CN" sz="2000" dirty="0" smtClean="0">
                <a:latin typeface="Times New Roman"/>
                <a:cs typeface="Times New Roman"/>
              </a:rPr>
              <a:t>speaking</a:t>
            </a:r>
            <a:r>
              <a:rPr lang="zh-CN" altLang="en-US" sz="2000" dirty="0" smtClean="0">
                <a:latin typeface="Times New Roman"/>
                <a:cs typeface="Times New Roman"/>
              </a:rPr>
              <a:t> </a:t>
            </a:r>
            <a:r>
              <a:rPr lang="en-US" altLang="zh-CN" sz="2000" dirty="0" smtClean="0">
                <a:latin typeface="Times New Roman"/>
                <a:cs typeface="Times New Roman"/>
              </a:rPr>
              <a:t>or</a:t>
            </a:r>
            <a:r>
              <a:rPr lang="zh-CN" altLang="en-US" sz="2000" dirty="0" smtClean="0">
                <a:latin typeface="Times New Roman"/>
                <a:cs typeface="Times New Roman"/>
              </a:rPr>
              <a:t> </a:t>
            </a:r>
            <a:r>
              <a:rPr lang="en-US" altLang="zh-CN" sz="2000" dirty="0" smtClean="0">
                <a:latin typeface="Times New Roman"/>
                <a:cs typeface="Times New Roman"/>
              </a:rPr>
              <a:t>who</a:t>
            </a:r>
            <a:r>
              <a:rPr lang="zh-CN" altLang="en-US" sz="2000" dirty="0" smtClean="0">
                <a:latin typeface="Times New Roman"/>
                <a:cs typeface="Times New Roman"/>
              </a:rPr>
              <a:t> </a:t>
            </a:r>
            <a:r>
              <a:rPr lang="en-US" altLang="zh-CN" sz="2000" dirty="0" smtClean="0">
                <a:latin typeface="Times New Roman"/>
                <a:cs typeface="Times New Roman"/>
              </a:rPr>
              <a:t>spoke</a:t>
            </a:r>
            <a:r>
              <a:rPr lang="zh-CN" altLang="en-US" sz="2000" dirty="0" smtClean="0">
                <a:latin typeface="Times New Roman"/>
                <a:cs typeface="Times New Roman"/>
              </a:rPr>
              <a:t> </a:t>
            </a:r>
            <a:r>
              <a:rPr lang="en-US" altLang="zh-CN" sz="2000" dirty="0" smtClean="0">
                <a:latin typeface="Times New Roman"/>
                <a:cs typeface="Times New Roman"/>
              </a:rPr>
              <a:t>most</a:t>
            </a:r>
            <a:r>
              <a:rPr lang="zh-CN" altLang="en-US" sz="2000" dirty="0" smtClean="0">
                <a:latin typeface="Times New Roman"/>
                <a:cs typeface="Times New Roman"/>
              </a:rPr>
              <a:t> </a:t>
            </a:r>
            <a:r>
              <a:rPr lang="en-US" altLang="zh-CN" sz="2000" dirty="0" smtClean="0">
                <a:latin typeface="Times New Roman"/>
                <a:cs typeface="Times New Roman"/>
              </a:rPr>
              <a:t>recently</a:t>
            </a:r>
          </a:p>
          <a:p>
            <a:endParaRPr lang="en-US" sz="2000" dirty="0">
              <a:latin typeface="Times New Roman"/>
              <a:cs typeface="Times New Roman"/>
            </a:endParaRPr>
          </a:p>
        </p:txBody>
      </p:sp>
      <p:sp>
        <p:nvSpPr>
          <p:cNvPr id="5" name="Title 1"/>
          <p:cNvSpPr>
            <a:spLocks noGrp="1"/>
          </p:cNvSpPr>
          <p:nvPr>
            <p:ph type="title"/>
          </p:nvPr>
        </p:nvSpPr>
        <p:spPr>
          <a:xfrm>
            <a:off x="109206" y="176048"/>
            <a:ext cx="8042276" cy="803214"/>
          </a:xfrm>
        </p:spPr>
        <p:txBody>
          <a:bodyPr/>
          <a:lstStyle/>
          <a:p>
            <a:pPr algn="l"/>
            <a:r>
              <a:rPr lang="en-US" sz="4000" b="1" dirty="0" smtClean="0">
                <a:latin typeface="Times New Roman"/>
                <a:cs typeface="Times New Roman"/>
              </a:rPr>
              <a:t>Web Front-end</a:t>
            </a:r>
            <a:endParaRPr lang="en-US" sz="4000" b="1" dirty="0">
              <a:latin typeface="Times New Roman"/>
              <a:cs typeface="Times New Roman"/>
            </a:endParaRPr>
          </a:p>
        </p:txBody>
      </p:sp>
      <p:pic>
        <p:nvPicPr>
          <p:cNvPr id="6" name="Picture 5" descr="Screen Shot 2015-04-02 at 9.27.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032" y="577248"/>
            <a:ext cx="5267384" cy="5796422"/>
          </a:xfrm>
          <a:prstGeom prst="rect">
            <a:avLst/>
          </a:prstGeom>
        </p:spPr>
      </p:pic>
    </p:spTree>
    <p:extLst>
      <p:ext uri="{BB962C8B-B14F-4D97-AF65-F5344CB8AC3E}">
        <p14:creationId xmlns:p14="http://schemas.microsoft.com/office/powerpoint/2010/main" val="10688101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9206" y="176048"/>
            <a:ext cx="8042276" cy="803214"/>
          </a:xfrm>
        </p:spPr>
        <p:txBody>
          <a:bodyPr/>
          <a:lstStyle/>
          <a:p>
            <a:pPr algn="l"/>
            <a:r>
              <a:rPr lang="en-US" sz="4000" b="1" dirty="0" smtClean="0">
                <a:latin typeface="Times New Roman"/>
                <a:cs typeface="Times New Roman"/>
              </a:rPr>
              <a:t>Web Front-end</a:t>
            </a:r>
            <a:endParaRPr lang="en-US" sz="4000" b="1" dirty="0">
              <a:latin typeface="Times New Roman"/>
              <a:cs typeface="Times New Roman"/>
            </a:endParaRPr>
          </a:p>
        </p:txBody>
      </p:sp>
      <p:pic>
        <p:nvPicPr>
          <p:cNvPr id="5" name="Picture 4" descr="Screen Shot 2015-04-02 at 9.31.59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06" y="2162872"/>
            <a:ext cx="8836903" cy="4577239"/>
          </a:xfrm>
          <a:prstGeom prst="rect">
            <a:avLst/>
          </a:prstGeom>
        </p:spPr>
      </p:pic>
      <p:sp>
        <p:nvSpPr>
          <p:cNvPr id="6" name="Content Placeholder 2"/>
          <p:cNvSpPr>
            <a:spLocks noGrp="1"/>
          </p:cNvSpPr>
          <p:nvPr>
            <p:ph idx="1"/>
          </p:nvPr>
        </p:nvSpPr>
        <p:spPr>
          <a:xfrm>
            <a:off x="310381" y="1026576"/>
            <a:ext cx="8302394" cy="933523"/>
          </a:xfrm>
        </p:spPr>
        <p:txBody>
          <a:bodyPr>
            <a:normAutofit lnSpcReduction="10000"/>
          </a:bodyPr>
          <a:lstStyle/>
          <a:p>
            <a:r>
              <a:rPr lang="en-US" sz="2000" dirty="0" smtClean="0">
                <a:latin typeface="Times New Roman"/>
                <a:cs typeface="Times New Roman"/>
              </a:rPr>
              <a:t>Currently</a:t>
            </a:r>
            <a:r>
              <a:rPr lang="en-US" altLang="zh-CN" sz="2000" dirty="0" smtClean="0">
                <a:latin typeface="Times New Roman"/>
                <a:cs typeface="Times New Roman"/>
              </a:rPr>
              <a:t>,</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a:latin typeface="Times New Roman"/>
                <a:cs typeface="Times New Roman"/>
              </a:rPr>
              <a:t> </a:t>
            </a:r>
            <a:r>
              <a:rPr lang="en-US" altLang="zh-CN" sz="2000" dirty="0" smtClean="0">
                <a:latin typeface="Times New Roman"/>
                <a:cs typeface="Times New Roman"/>
              </a:rPr>
              <a:t>user</a:t>
            </a:r>
            <a:r>
              <a:rPr lang="zh-CN" altLang="en-US" sz="2000" dirty="0" smtClean="0">
                <a:latin typeface="Times New Roman"/>
                <a:cs typeface="Times New Roman"/>
              </a:rPr>
              <a:t> </a:t>
            </a:r>
            <a:r>
              <a:rPr lang="en-US" altLang="zh-CN" sz="2000" dirty="0" smtClean="0">
                <a:latin typeface="Times New Roman"/>
                <a:cs typeface="Times New Roman"/>
              </a:rPr>
              <a:t>can</a:t>
            </a:r>
            <a:r>
              <a:rPr lang="zh-CN" altLang="en-US" sz="2000" dirty="0" smtClean="0">
                <a:latin typeface="Times New Roman"/>
                <a:cs typeface="Times New Roman"/>
              </a:rPr>
              <a:t> </a:t>
            </a:r>
            <a:r>
              <a:rPr lang="en-US" altLang="zh-CN" sz="2000" dirty="0" smtClean="0">
                <a:latin typeface="Times New Roman"/>
                <a:cs typeface="Times New Roman"/>
              </a:rPr>
              <a:t>use</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update</a:t>
            </a:r>
            <a:r>
              <a:rPr lang="zh-CN" altLang="en-US" sz="2000" dirty="0" smtClean="0">
                <a:latin typeface="Times New Roman"/>
                <a:cs typeface="Times New Roman"/>
              </a:rPr>
              <a:t> </a:t>
            </a:r>
            <a:r>
              <a:rPr lang="en-US" altLang="zh-CN" sz="2000" dirty="0" smtClean="0">
                <a:latin typeface="Times New Roman"/>
                <a:cs typeface="Times New Roman"/>
              </a:rPr>
              <a:t>button</a:t>
            </a:r>
            <a:r>
              <a:rPr lang="zh-CN" altLang="en-US" sz="2000" dirty="0" smtClean="0">
                <a:latin typeface="Times New Roman"/>
                <a:cs typeface="Times New Roman"/>
              </a:rPr>
              <a:t> </a:t>
            </a:r>
            <a:r>
              <a:rPr lang="en-US" altLang="zh-CN" sz="2000" dirty="0" smtClean="0">
                <a:latin typeface="Times New Roman"/>
                <a:cs typeface="Times New Roman"/>
              </a:rPr>
              <a:t>to</a:t>
            </a:r>
            <a:r>
              <a:rPr lang="zh-CN" altLang="en-US" sz="2000" dirty="0" smtClean="0">
                <a:latin typeface="Times New Roman"/>
                <a:cs typeface="Times New Roman"/>
              </a:rPr>
              <a:t> </a:t>
            </a:r>
            <a:r>
              <a:rPr lang="en-US" altLang="zh-CN" sz="2000" dirty="0" smtClean="0">
                <a:latin typeface="Times New Roman"/>
                <a:cs typeface="Times New Roman"/>
              </a:rPr>
              <a:t>update</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user</a:t>
            </a:r>
            <a:r>
              <a:rPr lang="zh-CN" altLang="en-US" sz="2000" dirty="0" smtClean="0">
                <a:latin typeface="Times New Roman"/>
                <a:cs typeface="Times New Roman"/>
              </a:rPr>
              <a:t> </a:t>
            </a:r>
            <a:r>
              <a:rPr lang="en-US" altLang="zh-CN" sz="2000" dirty="0" smtClean="0">
                <a:latin typeface="Times New Roman"/>
                <a:cs typeface="Times New Roman"/>
              </a:rPr>
              <a:t>list</a:t>
            </a:r>
            <a:r>
              <a:rPr lang="zh-CN" altLang="en-US" sz="2000" dirty="0" smtClean="0">
                <a:latin typeface="Times New Roman"/>
                <a:cs typeface="Times New Roman"/>
              </a:rPr>
              <a:t> </a:t>
            </a:r>
            <a:r>
              <a:rPr lang="en-US" altLang="zh-CN" sz="2000" dirty="0" smtClean="0">
                <a:latin typeface="Times New Roman"/>
                <a:cs typeface="Times New Roman"/>
              </a:rPr>
              <a:t>to</a:t>
            </a:r>
            <a:r>
              <a:rPr lang="zh-CN" altLang="en-US" sz="2000" dirty="0" smtClean="0">
                <a:latin typeface="Times New Roman"/>
                <a:cs typeface="Times New Roman"/>
              </a:rPr>
              <a:t> </a:t>
            </a:r>
            <a:r>
              <a:rPr lang="en-US" altLang="zh-CN" sz="2000" dirty="0" smtClean="0">
                <a:latin typeface="Times New Roman"/>
                <a:cs typeface="Times New Roman"/>
              </a:rPr>
              <a:t>see</a:t>
            </a:r>
            <a:r>
              <a:rPr lang="zh-CN" altLang="en-US" sz="2000" dirty="0" smtClean="0">
                <a:latin typeface="Times New Roman"/>
                <a:cs typeface="Times New Roman"/>
              </a:rPr>
              <a:t> </a:t>
            </a:r>
            <a:r>
              <a:rPr lang="en-US" altLang="zh-CN" sz="2000" dirty="0" smtClean="0">
                <a:latin typeface="Times New Roman"/>
                <a:cs typeface="Times New Roman"/>
              </a:rPr>
              <a:t>if</a:t>
            </a:r>
            <a:r>
              <a:rPr lang="zh-CN" altLang="en-US" sz="2000" dirty="0" smtClean="0">
                <a:latin typeface="Times New Roman"/>
                <a:cs typeface="Times New Roman"/>
              </a:rPr>
              <a:t> </a:t>
            </a:r>
            <a:r>
              <a:rPr lang="en-US" altLang="zh-CN" sz="2000" dirty="0" smtClean="0">
                <a:latin typeface="Times New Roman"/>
                <a:cs typeface="Times New Roman"/>
              </a:rPr>
              <a:t>there</a:t>
            </a:r>
            <a:r>
              <a:rPr lang="zh-CN" altLang="en-US" sz="2000" dirty="0" smtClean="0">
                <a:latin typeface="Times New Roman"/>
                <a:cs typeface="Times New Roman"/>
              </a:rPr>
              <a:t> </a:t>
            </a:r>
            <a:r>
              <a:rPr lang="en-US" altLang="zh-CN" sz="2000" dirty="0" smtClean="0">
                <a:latin typeface="Times New Roman"/>
                <a:cs typeface="Times New Roman"/>
              </a:rPr>
              <a:t>is</a:t>
            </a:r>
            <a:r>
              <a:rPr lang="zh-CN" altLang="en-US" sz="2000" dirty="0" smtClean="0">
                <a:latin typeface="Times New Roman"/>
                <a:cs typeface="Times New Roman"/>
              </a:rPr>
              <a:t> </a:t>
            </a:r>
            <a:r>
              <a:rPr lang="en-US" altLang="zh-CN" sz="2000" dirty="0" smtClean="0">
                <a:latin typeface="Times New Roman"/>
                <a:cs typeface="Times New Roman"/>
              </a:rPr>
              <a:t>anything</a:t>
            </a:r>
            <a:r>
              <a:rPr lang="zh-CN" altLang="en-US" sz="2000" dirty="0" smtClean="0">
                <a:latin typeface="Times New Roman"/>
                <a:cs typeface="Times New Roman"/>
              </a:rPr>
              <a:t> </a:t>
            </a:r>
            <a:r>
              <a:rPr lang="en-US" altLang="zh-CN" sz="2000" dirty="0" smtClean="0">
                <a:latin typeface="Times New Roman"/>
                <a:cs typeface="Times New Roman"/>
              </a:rPr>
              <a:t>changed</a:t>
            </a:r>
            <a:r>
              <a:rPr lang="zh-CN" altLang="en-US" sz="2000" dirty="0" smtClean="0">
                <a:latin typeface="Times New Roman"/>
                <a:cs typeface="Times New Roman"/>
              </a:rPr>
              <a:t> </a:t>
            </a:r>
            <a:r>
              <a:rPr lang="en-US" altLang="zh-CN" sz="2000" dirty="0" smtClean="0">
                <a:latin typeface="Times New Roman"/>
                <a:cs typeface="Times New Roman"/>
              </a:rPr>
              <a:t>since</a:t>
            </a:r>
            <a:r>
              <a:rPr lang="zh-CN" altLang="en-US" sz="2000" dirty="0" smtClean="0">
                <a:latin typeface="Times New Roman"/>
                <a:cs typeface="Times New Roman"/>
              </a:rPr>
              <a:t> </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last</a:t>
            </a:r>
            <a:r>
              <a:rPr lang="zh-CN" altLang="en-US" sz="2000" dirty="0" smtClean="0">
                <a:latin typeface="Times New Roman"/>
                <a:cs typeface="Times New Roman"/>
              </a:rPr>
              <a:t> </a:t>
            </a:r>
            <a:r>
              <a:rPr lang="en-US" altLang="zh-CN" sz="2000" dirty="0" smtClean="0">
                <a:latin typeface="Times New Roman"/>
                <a:cs typeface="Times New Roman"/>
              </a:rPr>
              <a:t>updating</a:t>
            </a:r>
            <a:r>
              <a:rPr lang="zh-CN" altLang="en-US" sz="2000" dirty="0" smtClean="0">
                <a:latin typeface="Times New Roman"/>
                <a:cs typeface="Times New Roman"/>
              </a:rPr>
              <a:t>. </a:t>
            </a:r>
            <a:r>
              <a:rPr lang="en-US" altLang="zh-CN" sz="2000" dirty="0" smtClean="0">
                <a:latin typeface="Times New Roman"/>
                <a:cs typeface="Times New Roman"/>
              </a:rPr>
              <a:t>Also</a:t>
            </a:r>
            <a:r>
              <a:rPr lang="zh-CN" altLang="en-US" sz="2000" dirty="0" smtClean="0">
                <a:latin typeface="Times New Roman"/>
                <a:cs typeface="Times New Roman"/>
              </a:rPr>
              <a:t>,</a:t>
            </a:r>
            <a:r>
              <a:rPr lang="en-US" altLang="zh-CN" sz="2000" dirty="0" smtClean="0">
                <a:latin typeface="Times New Roman"/>
                <a:cs typeface="Times New Roman"/>
              </a:rPr>
              <a:t>the</a:t>
            </a:r>
            <a:r>
              <a:rPr lang="zh-CN" altLang="en-US" sz="2000" dirty="0" smtClean="0">
                <a:latin typeface="Times New Roman"/>
                <a:cs typeface="Times New Roman"/>
              </a:rPr>
              <a:t> </a:t>
            </a:r>
            <a:r>
              <a:rPr lang="en-US" altLang="zh-CN" sz="2000" dirty="0" smtClean="0">
                <a:latin typeface="Times New Roman"/>
                <a:cs typeface="Times New Roman"/>
              </a:rPr>
              <a:t>page</a:t>
            </a:r>
            <a:r>
              <a:rPr lang="zh-CN" altLang="en-US" sz="2000" dirty="0" smtClean="0">
                <a:latin typeface="Times New Roman"/>
                <a:cs typeface="Times New Roman"/>
              </a:rPr>
              <a:t> </a:t>
            </a:r>
            <a:r>
              <a:rPr lang="en-US" altLang="zh-CN" sz="2000" dirty="0" smtClean="0">
                <a:latin typeface="Times New Roman"/>
                <a:cs typeface="Times New Roman"/>
              </a:rPr>
              <a:t>will</a:t>
            </a:r>
            <a:r>
              <a:rPr lang="zh-CN" altLang="en-US" sz="2000" dirty="0">
                <a:latin typeface="Times New Roman"/>
                <a:cs typeface="Times New Roman"/>
              </a:rPr>
              <a:t> </a:t>
            </a:r>
            <a:r>
              <a:rPr lang="en-US" altLang="zh-CN" sz="2000" dirty="0" smtClean="0">
                <a:latin typeface="Times New Roman"/>
                <a:cs typeface="Times New Roman"/>
              </a:rPr>
              <a:t>also</a:t>
            </a:r>
            <a:r>
              <a:rPr lang="zh-CN" altLang="en-US" sz="2000" dirty="0" smtClean="0">
                <a:latin typeface="Times New Roman"/>
                <a:cs typeface="Times New Roman"/>
              </a:rPr>
              <a:t> </a:t>
            </a:r>
            <a:r>
              <a:rPr lang="en-US" altLang="zh-CN" sz="2000" dirty="0" smtClean="0">
                <a:latin typeface="Times New Roman"/>
                <a:cs typeface="Times New Roman"/>
              </a:rPr>
              <a:t>inform</a:t>
            </a:r>
            <a:r>
              <a:rPr lang="zh-CN" altLang="en-US" sz="2000" dirty="0" smtClean="0">
                <a:latin typeface="Times New Roman"/>
                <a:cs typeface="Times New Roman"/>
              </a:rPr>
              <a:t> </a:t>
            </a:r>
            <a:r>
              <a:rPr lang="en-US" altLang="zh-CN" sz="2000" dirty="0" smtClean="0">
                <a:latin typeface="Times New Roman"/>
                <a:cs typeface="Times New Roman"/>
              </a:rPr>
              <a:t>there</a:t>
            </a:r>
            <a:r>
              <a:rPr lang="zh-CN" altLang="en-US" sz="2000" dirty="0" smtClean="0">
                <a:latin typeface="Times New Roman"/>
                <a:cs typeface="Times New Roman"/>
              </a:rPr>
              <a:t> </a:t>
            </a:r>
            <a:r>
              <a:rPr lang="en-US" altLang="zh-CN" sz="2000" dirty="0" smtClean="0">
                <a:latin typeface="Times New Roman"/>
                <a:cs typeface="Times New Roman"/>
              </a:rPr>
              <a:t>are</a:t>
            </a:r>
            <a:r>
              <a:rPr lang="zh-CN" altLang="en-US" sz="2000" dirty="0" smtClean="0">
                <a:latin typeface="Times New Roman"/>
                <a:cs typeface="Times New Roman"/>
              </a:rPr>
              <a:t> </a:t>
            </a:r>
            <a:r>
              <a:rPr lang="en-US" altLang="zh-CN" sz="2000" dirty="0" smtClean="0">
                <a:latin typeface="Times New Roman"/>
                <a:cs typeface="Times New Roman"/>
              </a:rPr>
              <a:t>new</a:t>
            </a:r>
            <a:r>
              <a:rPr lang="zh-CN" altLang="en-US" sz="2000" dirty="0" smtClean="0">
                <a:latin typeface="Times New Roman"/>
                <a:cs typeface="Times New Roman"/>
              </a:rPr>
              <a:t> </a:t>
            </a:r>
            <a:r>
              <a:rPr lang="en-US" altLang="zh-CN" sz="2000" dirty="0" smtClean="0">
                <a:latin typeface="Times New Roman"/>
                <a:cs typeface="Times New Roman"/>
              </a:rPr>
              <a:t>messages</a:t>
            </a:r>
            <a:r>
              <a:rPr lang="zh-CN" altLang="en-US" sz="2000" dirty="0" smtClean="0">
                <a:latin typeface="Times New Roman"/>
                <a:cs typeface="Times New Roman"/>
              </a:rPr>
              <a:t> </a:t>
            </a:r>
            <a:r>
              <a:rPr lang="en-US" altLang="zh-CN" sz="2000" dirty="0" smtClean="0">
                <a:latin typeface="Times New Roman"/>
                <a:cs typeface="Times New Roman"/>
              </a:rPr>
              <a:t>.</a:t>
            </a:r>
            <a:endParaRPr lang="en-US" sz="2000" dirty="0">
              <a:latin typeface="Times New Roman"/>
              <a:cs typeface="Times New Roman"/>
            </a:endParaRPr>
          </a:p>
        </p:txBody>
      </p:sp>
    </p:spTree>
    <p:extLst>
      <p:ext uri="{BB962C8B-B14F-4D97-AF65-F5344CB8AC3E}">
        <p14:creationId xmlns:p14="http://schemas.microsoft.com/office/powerpoint/2010/main" val="106810958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3700" y="0"/>
            <a:ext cx="8343900" cy="6858000"/>
          </a:xfrm>
          <a:prstGeom prst="rect">
            <a:avLst/>
          </a:prstGeom>
        </p:spPr>
      </p:pic>
    </p:spTree>
    <p:extLst>
      <p:ext uri="{BB962C8B-B14F-4D97-AF65-F5344CB8AC3E}">
        <p14:creationId xmlns:p14="http://schemas.microsoft.com/office/powerpoint/2010/main" val="41982399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3700" y="0"/>
            <a:ext cx="8343900" cy="6858000"/>
          </a:xfrm>
          <a:prstGeom prst="rect">
            <a:avLst/>
          </a:prstGeom>
        </p:spPr>
      </p:pic>
    </p:spTree>
    <p:extLst>
      <p:ext uri="{BB962C8B-B14F-4D97-AF65-F5344CB8AC3E}">
        <p14:creationId xmlns:p14="http://schemas.microsoft.com/office/powerpoint/2010/main" val="36000345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747902"/>
            <a:ext cx="8042276" cy="1947525"/>
          </a:xfrm>
        </p:spPr>
        <p:txBody>
          <a:bodyPr/>
          <a:lstStyle/>
          <a:p>
            <a:r>
              <a:rPr lang="en-US" sz="6000" dirty="0" smtClean="0">
                <a:latin typeface="Times New Roman"/>
                <a:cs typeface="Times New Roman"/>
              </a:rPr>
              <a:t>Demo</a:t>
            </a:r>
            <a:r>
              <a:rPr lang="zh-CN" altLang="en-US" sz="6000" dirty="0" smtClean="0">
                <a:latin typeface="Times New Roman"/>
                <a:cs typeface="Times New Roman"/>
              </a:rPr>
              <a:t> </a:t>
            </a:r>
            <a:r>
              <a:rPr lang="en-US" altLang="zh-CN" sz="6000" dirty="0" smtClean="0">
                <a:latin typeface="Times New Roman"/>
                <a:cs typeface="Times New Roman"/>
              </a:rPr>
              <a:t>time</a:t>
            </a:r>
            <a:endParaRPr lang="en-US" sz="6000" dirty="0">
              <a:latin typeface="Times New Roman"/>
              <a:cs typeface="Times New Roman"/>
            </a:endParaRPr>
          </a:p>
        </p:txBody>
      </p:sp>
    </p:spTree>
    <p:extLst>
      <p:ext uri="{BB962C8B-B14F-4D97-AF65-F5344CB8AC3E}">
        <p14:creationId xmlns:p14="http://schemas.microsoft.com/office/powerpoint/2010/main" val="171141423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205</TotalTime>
  <Words>256</Words>
  <Application>Microsoft Macintosh PowerPoint</Application>
  <PresentationFormat>On-screen Show (4:3)</PresentationFormat>
  <Paragraphs>20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Breeze</vt:lpstr>
      <vt:lpstr>Automatic Voice Recognition</vt:lpstr>
      <vt:lpstr>Project Goal</vt:lpstr>
      <vt:lpstr>Project Structure</vt:lpstr>
      <vt:lpstr>Web Back-end</vt:lpstr>
      <vt:lpstr>Web Front-end</vt:lpstr>
      <vt:lpstr>Web Front-end</vt:lpstr>
      <vt:lpstr>PowerPoint Presentation</vt:lpstr>
      <vt:lpstr>PowerPoint Presentation</vt:lpstr>
      <vt:lpstr>Demo time</vt:lpstr>
    </vt:vector>
  </TitlesOfParts>
  <Company>Columbia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Voice Recognition</dc:title>
  <dc:creator>Zhilei Miao</dc:creator>
  <cp:lastModifiedBy>Zhilei Miao</cp:lastModifiedBy>
  <cp:revision>10</cp:revision>
  <dcterms:created xsi:type="dcterms:W3CDTF">2015-04-03T00:39:08Z</dcterms:created>
  <dcterms:modified xsi:type="dcterms:W3CDTF">2015-04-03T20:18:25Z</dcterms:modified>
</cp:coreProperties>
</file>