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32397700" cy="43195875"/>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Narrow" panose="020B0606020202030204" pitchFamily="34" charset="0"/>
        <a:ea typeface="+mn-ea"/>
        <a:cs typeface="+mn-cs"/>
      </a:defRPr>
    </a:lvl5pPr>
    <a:lvl6pPr marL="2286000" algn="l" defTabSz="914400" rtl="0" eaLnBrk="1" latinLnBrk="0" hangingPunct="1">
      <a:defRPr sz="2400" kern="1200">
        <a:solidFill>
          <a:schemeClr val="tx1"/>
        </a:solidFill>
        <a:latin typeface="Arial Narrow" panose="020B0606020202030204" pitchFamily="34" charset="0"/>
        <a:ea typeface="+mn-ea"/>
        <a:cs typeface="+mn-cs"/>
      </a:defRPr>
    </a:lvl6pPr>
    <a:lvl7pPr marL="2743200" algn="l" defTabSz="914400" rtl="0" eaLnBrk="1" latinLnBrk="0" hangingPunct="1">
      <a:defRPr sz="2400" kern="1200">
        <a:solidFill>
          <a:schemeClr val="tx1"/>
        </a:solidFill>
        <a:latin typeface="Arial Narrow" panose="020B0606020202030204" pitchFamily="34" charset="0"/>
        <a:ea typeface="+mn-ea"/>
        <a:cs typeface="+mn-cs"/>
      </a:defRPr>
    </a:lvl7pPr>
    <a:lvl8pPr marL="3200400" algn="l" defTabSz="914400" rtl="0" eaLnBrk="1" latinLnBrk="0" hangingPunct="1">
      <a:defRPr sz="2400" kern="1200">
        <a:solidFill>
          <a:schemeClr val="tx1"/>
        </a:solidFill>
        <a:latin typeface="Arial Narrow" panose="020B0606020202030204" pitchFamily="34" charset="0"/>
        <a:ea typeface="+mn-ea"/>
        <a:cs typeface="+mn-cs"/>
      </a:defRPr>
    </a:lvl8pPr>
    <a:lvl9pPr marL="3657600" algn="l" defTabSz="914400" rtl="0" eaLnBrk="1" latinLnBrk="0" hangingPunct="1">
      <a:defRPr sz="2400" kern="1200">
        <a:solidFill>
          <a:schemeClr val="tx1"/>
        </a:solidFill>
        <a:latin typeface="Arial Narrow" panose="020B0606020202030204" pitchFamily="34" charset="0"/>
        <a:ea typeface="+mn-ea"/>
        <a:cs typeface="+mn-cs"/>
      </a:defRPr>
    </a:lvl9pPr>
  </p:defaultTextStyle>
  <p:extLst>
    <p:ext uri="{EFAFB233-063F-42B5-8137-9DF3F51BA10A}">
      <p15:sldGuideLst xmlns:p15="http://schemas.microsoft.com/office/powerpoint/2012/main">
        <p15:guide id="1" orient="horz" pos="3972" userDrawn="1">
          <p15:clr>
            <a:srgbClr val="A4A3A4"/>
          </p15:clr>
        </p15:guide>
        <p15:guide id="2" orient="horz" pos="26618" userDrawn="1">
          <p15:clr>
            <a:srgbClr val="A4A3A4"/>
          </p15:clr>
        </p15:guide>
        <p15:guide id="3" pos="436" userDrawn="1">
          <p15:clr>
            <a:srgbClr val="A4A3A4"/>
          </p15:clr>
        </p15:guide>
        <p15:guide id="4" pos="6719" userDrawn="1">
          <p15:clr>
            <a:srgbClr val="A4A3A4"/>
          </p15:clr>
        </p15:guide>
        <p15:guide id="5" pos="7047" userDrawn="1">
          <p15:clr>
            <a:srgbClr val="A4A3A4"/>
          </p15:clr>
        </p15:guide>
        <p15:guide id="6" pos="19940" userDrawn="1">
          <p15:clr>
            <a:srgbClr val="A4A3A4"/>
          </p15:clr>
        </p15:guide>
        <p15:guide id="7" pos="13329" userDrawn="1">
          <p15:clr>
            <a:srgbClr val="A4A3A4"/>
          </p15:clr>
        </p15:guide>
        <p15:guide id="8" pos="136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66FF"/>
    <a:srgbClr val="FF9900"/>
    <a:srgbClr val="CC0000"/>
    <a:srgbClr val="993300"/>
    <a:srgbClr val="009900"/>
    <a:srgbClr val="FFFFFF"/>
    <a:srgbClr val="F8F8F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5E953-B911-4692-A50A-9F0E647F9A91}" v="3" dt="2025-09-04T06:57:45.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2" autoAdjust="0"/>
    <p:restoredTop sz="96279" autoAdjust="0"/>
  </p:normalViewPr>
  <p:slideViewPr>
    <p:cSldViewPr snapToGrid="0" snapToObjects="1">
      <p:cViewPr varScale="1">
        <p:scale>
          <a:sx n="27" d="100"/>
          <a:sy n="27" d="100"/>
        </p:scale>
        <p:origin x="11478" y="156"/>
      </p:cViewPr>
      <p:guideLst>
        <p:guide orient="horz" pos="3972"/>
        <p:guide orient="horz" pos="26618"/>
        <p:guide pos="436"/>
        <p:guide pos="6719"/>
        <p:guide pos="7047"/>
        <p:guide pos="19940"/>
        <p:guide pos="13329"/>
        <p:guide pos="1365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457D2585-F2A0-4782-B93F-8C355243D563}" type="slidenum">
              <a:rPr lang="en-US" altLang="en-US"/>
              <a:pPr>
                <a:defRPr/>
              </a:pPr>
              <a:t>‹#›</a:t>
            </a:fld>
            <a:endParaRPr lang="en-US" altLang="en-US"/>
          </a:p>
        </p:txBody>
      </p:sp>
    </p:spTree>
    <p:extLst>
      <p:ext uri="{BB962C8B-B14F-4D97-AF65-F5344CB8AC3E}">
        <p14:creationId xmlns:p14="http://schemas.microsoft.com/office/powerpoint/2010/main" val="35960708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D6B85AF-B99C-4505-BDE8-7FB03BAE1E6F}" type="slidenum">
              <a:rPr lang="en-US" altLang="en-US"/>
              <a:pPr>
                <a:spcBef>
                  <a:spcPct val="0"/>
                </a:spcBef>
              </a:pPr>
              <a:t>1</a:t>
            </a:fld>
            <a:endParaRPr lang="en-US" altLang="en-US"/>
          </a:p>
        </p:txBody>
      </p:sp>
      <p:sp>
        <p:nvSpPr>
          <p:cNvPr id="6147" name="Rectangle 2"/>
          <p:cNvSpPr>
            <a:spLocks noGrp="1" noRot="1" noChangeAspect="1" noChangeArrowheads="1" noTextEdit="1"/>
          </p:cNvSpPr>
          <p:nvPr>
            <p:ph type="sldImg"/>
          </p:nvPr>
        </p:nvSpPr>
        <p:spPr>
          <a:xfrm>
            <a:off x="2143125" y="685800"/>
            <a:ext cx="2571750" cy="3429000"/>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1232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153" y="13419542"/>
            <a:ext cx="27537401" cy="9257483"/>
          </a:xfrm>
        </p:spPr>
        <p:txBody>
          <a:bodyPr/>
          <a:lstStyle/>
          <a:p>
            <a:r>
              <a:rPr lang="en-US"/>
              <a:t>Click to edit Master title style</a:t>
            </a:r>
          </a:p>
        </p:txBody>
      </p:sp>
      <p:sp>
        <p:nvSpPr>
          <p:cNvPr id="3" name="Subtitle 2"/>
          <p:cNvSpPr>
            <a:spLocks noGrp="1"/>
          </p:cNvSpPr>
          <p:nvPr>
            <p:ph type="subTitle" idx="1"/>
          </p:nvPr>
        </p:nvSpPr>
        <p:spPr>
          <a:xfrm>
            <a:off x="4860298" y="24477091"/>
            <a:ext cx="22677104" cy="11040406"/>
          </a:xfrm>
        </p:spPr>
        <p:txBody>
          <a:bodyPr/>
          <a:lstStyle>
            <a:lvl1pPr marL="0" indent="0" algn="ctr">
              <a:buNone/>
              <a:defRPr/>
            </a:lvl1pPr>
            <a:lvl2pPr marL="411406" indent="0" algn="ctr">
              <a:buNone/>
              <a:defRPr/>
            </a:lvl2pPr>
            <a:lvl3pPr marL="822814" indent="0" algn="ctr">
              <a:buNone/>
              <a:defRPr/>
            </a:lvl3pPr>
            <a:lvl4pPr marL="1234221" indent="0" algn="ctr">
              <a:buNone/>
              <a:defRPr/>
            </a:lvl4pPr>
            <a:lvl5pPr marL="1645629" indent="0" algn="ctr">
              <a:buNone/>
              <a:defRPr/>
            </a:lvl5pPr>
            <a:lvl6pPr marL="2057036" indent="0" algn="ctr">
              <a:buNone/>
              <a:defRPr/>
            </a:lvl6pPr>
            <a:lvl7pPr marL="2468444" indent="0" algn="ctr">
              <a:buNone/>
              <a:defRPr/>
            </a:lvl7pPr>
            <a:lvl8pPr marL="2879850" indent="0" algn="ctr">
              <a:buNone/>
              <a:defRPr/>
            </a:lvl8pPr>
            <a:lvl9pPr marL="3291259" indent="0" algn="ctr">
              <a:buNone/>
              <a:defRPr/>
            </a:lvl9pPr>
          </a:lstStyle>
          <a:p>
            <a:r>
              <a:rPr lang="en-US"/>
              <a:t>Click to edit Master subtitle style</a:t>
            </a:r>
          </a:p>
        </p:txBody>
      </p:sp>
    </p:spTree>
    <p:extLst>
      <p:ext uri="{BB962C8B-B14F-4D97-AF65-F5344CB8AC3E}">
        <p14:creationId xmlns:p14="http://schemas.microsoft.com/office/powerpoint/2010/main" val="326913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32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918615" y="1099088"/>
            <a:ext cx="7736189" cy="4115199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08616" y="1099088"/>
            <a:ext cx="23072842" cy="411519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8999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153" y="13419542"/>
            <a:ext cx="27537401" cy="9257483"/>
          </a:xfrm>
        </p:spPr>
        <p:txBody>
          <a:bodyPr/>
          <a:lstStyle/>
          <a:p>
            <a:r>
              <a:rPr lang="en-US"/>
              <a:t>Click to edit Master title style</a:t>
            </a:r>
          </a:p>
        </p:txBody>
      </p:sp>
      <p:sp>
        <p:nvSpPr>
          <p:cNvPr id="3" name="Subtitle 2"/>
          <p:cNvSpPr>
            <a:spLocks noGrp="1"/>
          </p:cNvSpPr>
          <p:nvPr>
            <p:ph type="subTitle" idx="1"/>
          </p:nvPr>
        </p:nvSpPr>
        <p:spPr>
          <a:xfrm>
            <a:off x="4860298" y="24477091"/>
            <a:ext cx="22677104" cy="11040406"/>
          </a:xfrm>
        </p:spPr>
        <p:txBody>
          <a:bodyPr/>
          <a:lstStyle>
            <a:lvl1pPr marL="0" indent="0" algn="ctr">
              <a:buNone/>
              <a:defRPr/>
            </a:lvl1pPr>
            <a:lvl2pPr marL="411406" indent="0" algn="ctr">
              <a:buNone/>
              <a:defRPr/>
            </a:lvl2pPr>
            <a:lvl3pPr marL="822814" indent="0" algn="ctr">
              <a:buNone/>
              <a:defRPr/>
            </a:lvl3pPr>
            <a:lvl4pPr marL="1234221" indent="0" algn="ctr">
              <a:buNone/>
              <a:defRPr/>
            </a:lvl4pPr>
            <a:lvl5pPr marL="1645629" indent="0" algn="ctr">
              <a:buNone/>
              <a:defRPr/>
            </a:lvl5pPr>
            <a:lvl6pPr marL="2057036" indent="0" algn="ctr">
              <a:buNone/>
              <a:defRPr/>
            </a:lvl6pPr>
            <a:lvl7pPr marL="2468444" indent="0" algn="ctr">
              <a:buNone/>
              <a:defRPr/>
            </a:lvl7pPr>
            <a:lvl8pPr marL="2879850" indent="0" algn="ctr">
              <a:buNone/>
              <a:defRPr/>
            </a:lvl8pPr>
            <a:lvl9pPr marL="3291259" indent="0" algn="ctr">
              <a:buNone/>
              <a:defRPr/>
            </a:lvl9pPr>
          </a:lstStyle>
          <a:p>
            <a:r>
              <a:rPr lang="en-US"/>
              <a:t>Click to edit Master subtitle style</a:t>
            </a:r>
          </a:p>
        </p:txBody>
      </p:sp>
    </p:spTree>
    <p:extLst>
      <p:ext uri="{BB962C8B-B14F-4D97-AF65-F5344CB8AC3E}">
        <p14:creationId xmlns:p14="http://schemas.microsoft.com/office/powerpoint/2010/main" val="2655585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61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8729" y="27757211"/>
            <a:ext cx="27538830" cy="857936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2558729" y="18307347"/>
            <a:ext cx="27538830" cy="9449871"/>
          </a:xfrm>
        </p:spPr>
        <p:txBody>
          <a:bodyPr anchor="b"/>
          <a:lstStyle>
            <a:lvl1pPr marL="0" indent="0">
              <a:buNone/>
              <a:defRPr sz="1800"/>
            </a:lvl1pPr>
            <a:lvl2pPr marL="411406" indent="0">
              <a:buNone/>
              <a:defRPr sz="1620"/>
            </a:lvl2pPr>
            <a:lvl3pPr marL="822814" indent="0">
              <a:buNone/>
              <a:defRPr sz="1440"/>
            </a:lvl3pPr>
            <a:lvl4pPr marL="1234221" indent="0">
              <a:buNone/>
              <a:defRPr sz="1260"/>
            </a:lvl4pPr>
            <a:lvl5pPr marL="1645629" indent="0">
              <a:buNone/>
              <a:defRPr sz="1260"/>
            </a:lvl5pPr>
            <a:lvl6pPr marL="2057036" indent="0">
              <a:buNone/>
              <a:defRPr sz="1260"/>
            </a:lvl6pPr>
            <a:lvl7pPr marL="2468444" indent="0">
              <a:buNone/>
              <a:defRPr sz="1260"/>
            </a:lvl7pPr>
            <a:lvl8pPr marL="2879850" indent="0">
              <a:buNone/>
              <a:defRPr sz="1260"/>
            </a:lvl8pPr>
            <a:lvl9pPr marL="3291259" indent="0">
              <a:buNone/>
              <a:defRPr sz="1260"/>
            </a:lvl9pPr>
          </a:lstStyle>
          <a:p>
            <a:pPr lvl="0"/>
            <a:r>
              <a:rPr lang="en-US"/>
              <a:t>Click to edit Master text styles</a:t>
            </a:r>
          </a:p>
        </p:txBody>
      </p:sp>
    </p:spTree>
    <p:extLst>
      <p:ext uri="{BB962C8B-B14F-4D97-AF65-F5344CB8AC3E}">
        <p14:creationId xmlns:p14="http://schemas.microsoft.com/office/powerpoint/2010/main" val="544110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471" y="6305003"/>
            <a:ext cx="3611650" cy="35951798"/>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40275" y="6305003"/>
            <a:ext cx="3613079" cy="35951798"/>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508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103" y="1729587"/>
            <a:ext cx="29157501" cy="72002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106" y="9668927"/>
            <a:ext cx="14313735" cy="4030624"/>
          </a:xfrm>
        </p:spPr>
        <p:txBody>
          <a:bodyPr anchor="b"/>
          <a:lstStyle>
            <a:lvl1pPr marL="0" indent="0">
              <a:buNone/>
              <a:defRPr sz="2160" b="1"/>
            </a:lvl1pPr>
            <a:lvl2pPr marL="411406" indent="0">
              <a:buNone/>
              <a:defRPr sz="1800" b="1"/>
            </a:lvl2pPr>
            <a:lvl3pPr marL="822814" indent="0">
              <a:buNone/>
              <a:defRPr sz="1620" b="1"/>
            </a:lvl3pPr>
            <a:lvl4pPr marL="1234221" indent="0">
              <a:buNone/>
              <a:defRPr sz="1440" b="1"/>
            </a:lvl4pPr>
            <a:lvl5pPr marL="1645629" indent="0">
              <a:buNone/>
              <a:defRPr sz="1440" b="1"/>
            </a:lvl5pPr>
            <a:lvl6pPr marL="2057036" indent="0">
              <a:buNone/>
              <a:defRPr sz="1440" b="1"/>
            </a:lvl6pPr>
            <a:lvl7pPr marL="2468444" indent="0">
              <a:buNone/>
              <a:defRPr sz="1440" b="1"/>
            </a:lvl7pPr>
            <a:lvl8pPr marL="2879850" indent="0">
              <a:buNone/>
              <a:defRPr sz="1440" b="1"/>
            </a:lvl8pPr>
            <a:lvl9pPr marL="3291259" indent="0">
              <a:buNone/>
              <a:defRPr sz="1440" b="1"/>
            </a:lvl9pPr>
          </a:lstStyle>
          <a:p>
            <a:pPr lvl="0"/>
            <a:r>
              <a:rPr lang="en-US"/>
              <a:t>Click to edit Master text styles</a:t>
            </a:r>
          </a:p>
        </p:txBody>
      </p:sp>
      <p:sp>
        <p:nvSpPr>
          <p:cNvPr id="4" name="Content Placeholder 3"/>
          <p:cNvSpPr>
            <a:spLocks noGrp="1"/>
          </p:cNvSpPr>
          <p:nvPr>
            <p:ph sz="half" idx="2"/>
          </p:nvPr>
        </p:nvSpPr>
        <p:spPr>
          <a:xfrm>
            <a:off x="1620106" y="13699552"/>
            <a:ext cx="14313735" cy="2488663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58158" y="9668927"/>
            <a:ext cx="14319449" cy="4030624"/>
          </a:xfrm>
        </p:spPr>
        <p:txBody>
          <a:bodyPr anchor="b"/>
          <a:lstStyle>
            <a:lvl1pPr marL="0" indent="0">
              <a:buNone/>
              <a:defRPr sz="2160" b="1"/>
            </a:lvl1pPr>
            <a:lvl2pPr marL="411406" indent="0">
              <a:buNone/>
              <a:defRPr sz="1800" b="1"/>
            </a:lvl2pPr>
            <a:lvl3pPr marL="822814" indent="0">
              <a:buNone/>
              <a:defRPr sz="1620" b="1"/>
            </a:lvl3pPr>
            <a:lvl4pPr marL="1234221" indent="0">
              <a:buNone/>
              <a:defRPr sz="1440" b="1"/>
            </a:lvl4pPr>
            <a:lvl5pPr marL="1645629" indent="0">
              <a:buNone/>
              <a:defRPr sz="1440" b="1"/>
            </a:lvl5pPr>
            <a:lvl6pPr marL="2057036" indent="0">
              <a:buNone/>
              <a:defRPr sz="1440" b="1"/>
            </a:lvl6pPr>
            <a:lvl7pPr marL="2468444" indent="0">
              <a:buNone/>
              <a:defRPr sz="1440" b="1"/>
            </a:lvl7pPr>
            <a:lvl8pPr marL="2879850" indent="0">
              <a:buNone/>
              <a:defRPr sz="1440" b="1"/>
            </a:lvl8pPr>
            <a:lvl9pPr marL="3291259" indent="0">
              <a:buNone/>
              <a:defRPr sz="1440" b="1"/>
            </a:lvl9pPr>
          </a:lstStyle>
          <a:p>
            <a:pPr lvl="0"/>
            <a:r>
              <a:rPr lang="en-US"/>
              <a:t>Click to edit Master text styles</a:t>
            </a:r>
          </a:p>
        </p:txBody>
      </p:sp>
      <p:sp>
        <p:nvSpPr>
          <p:cNvPr id="6" name="Content Placeholder 5"/>
          <p:cNvSpPr>
            <a:spLocks noGrp="1"/>
          </p:cNvSpPr>
          <p:nvPr>
            <p:ph sz="quarter" idx="4"/>
          </p:nvPr>
        </p:nvSpPr>
        <p:spPr>
          <a:xfrm>
            <a:off x="16458158" y="13699552"/>
            <a:ext cx="14319449" cy="2488663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008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172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4883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099" y="1720073"/>
            <a:ext cx="10657796" cy="7318364"/>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2666491" y="1720074"/>
            <a:ext cx="18111110" cy="36866118"/>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099" y="9038428"/>
            <a:ext cx="10657796" cy="29547753"/>
          </a:xfrm>
        </p:spPr>
        <p:txBody>
          <a:bodyPr/>
          <a:lstStyle>
            <a:lvl1pPr marL="0" indent="0">
              <a:buNone/>
              <a:defRPr sz="1260"/>
            </a:lvl1pPr>
            <a:lvl2pPr marL="411406" indent="0">
              <a:buNone/>
              <a:defRPr sz="1080"/>
            </a:lvl2pPr>
            <a:lvl3pPr marL="822814" indent="0">
              <a:buNone/>
              <a:defRPr sz="900"/>
            </a:lvl3pPr>
            <a:lvl4pPr marL="1234221" indent="0">
              <a:buNone/>
              <a:defRPr sz="810"/>
            </a:lvl4pPr>
            <a:lvl5pPr marL="1645629" indent="0">
              <a:buNone/>
              <a:defRPr sz="810"/>
            </a:lvl5pPr>
            <a:lvl6pPr marL="2057036" indent="0">
              <a:buNone/>
              <a:defRPr sz="810"/>
            </a:lvl6pPr>
            <a:lvl7pPr marL="2468444" indent="0">
              <a:buNone/>
              <a:defRPr sz="810"/>
            </a:lvl7pPr>
            <a:lvl8pPr marL="2879850" indent="0">
              <a:buNone/>
              <a:defRPr sz="810"/>
            </a:lvl8pPr>
            <a:lvl9pPr marL="3291259" indent="0">
              <a:buNone/>
              <a:defRPr sz="810"/>
            </a:lvl9pPr>
          </a:lstStyle>
          <a:p>
            <a:pPr lvl="0"/>
            <a:r>
              <a:rPr lang="en-US"/>
              <a:t>Click to edit Master text styles</a:t>
            </a:r>
          </a:p>
        </p:txBody>
      </p:sp>
    </p:spTree>
    <p:extLst>
      <p:ext uri="{BB962C8B-B14F-4D97-AF65-F5344CB8AC3E}">
        <p14:creationId xmlns:p14="http://schemas.microsoft.com/office/powerpoint/2010/main" val="11733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045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390" y="30237313"/>
            <a:ext cx="19438334" cy="3569655"/>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6350390" y="3859198"/>
            <a:ext cx="19438334" cy="25917144"/>
          </a:xfrm>
        </p:spPr>
        <p:txBody>
          <a:bodyPr/>
          <a:lstStyle>
            <a:lvl1pPr marL="0" indent="0">
              <a:buNone/>
              <a:defRPr sz="2880"/>
            </a:lvl1pPr>
            <a:lvl2pPr marL="411406" indent="0">
              <a:buNone/>
              <a:defRPr sz="2520"/>
            </a:lvl2pPr>
            <a:lvl3pPr marL="822814" indent="0">
              <a:buNone/>
              <a:defRPr sz="2160"/>
            </a:lvl3pPr>
            <a:lvl4pPr marL="1234221" indent="0">
              <a:buNone/>
              <a:defRPr sz="1800"/>
            </a:lvl4pPr>
            <a:lvl5pPr marL="1645629" indent="0">
              <a:buNone/>
              <a:defRPr sz="1800"/>
            </a:lvl5pPr>
            <a:lvl6pPr marL="2057036" indent="0">
              <a:buNone/>
              <a:defRPr sz="1800"/>
            </a:lvl6pPr>
            <a:lvl7pPr marL="2468444" indent="0">
              <a:buNone/>
              <a:defRPr sz="1800"/>
            </a:lvl7pPr>
            <a:lvl8pPr marL="2879850" indent="0">
              <a:buNone/>
              <a:defRPr sz="1800"/>
            </a:lvl8pPr>
            <a:lvl9pPr marL="3291259" indent="0">
              <a:buNone/>
              <a:defRPr sz="1800"/>
            </a:lvl9pPr>
          </a:lstStyle>
          <a:p>
            <a:pPr lvl="0"/>
            <a:endParaRPr lang="en-US" noProof="0"/>
          </a:p>
        </p:txBody>
      </p:sp>
      <p:sp>
        <p:nvSpPr>
          <p:cNvPr id="4" name="Text Placeholder 3"/>
          <p:cNvSpPr>
            <a:spLocks noGrp="1"/>
          </p:cNvSpPr>
          <p:nvPr>
            <p:ph type="body" sz="half" idx="2"/>
          </p:nvPr>
        </p:nvSpPr>
        <p:spPr>
          <a:xfrm>
            <a:off x="6350390" y="33806958"/>
            <a:ext cx="19438334" cy="5068758"/>
          </a:xfrm>
        </p:spPr>
        <p:txBody>
          <a:bodyPr/>
          <a:lstStyle>
            <a:lvl1pPr marL="0" indent="0">
              <a:buNone/>
              <a:defRPr sz="1260"/>
            </a:lvl1pPr>
            <a:lvl2pPr marL="411406" indent="0">
              <a:buNone/>
              <a:defRPr sz="1080"/>
            </a:lvl2pPr>
            <a:lvl3pPr marL="822814" indent="0">
              <a:buNone/>
              <a:defRPr sz="900"/>
            </a:lvl3pPr>
            <a:lvl4pPr marL="1234221" indent="0">
              <a:buNone/>
              <a:defRPr sz="810"/>
            </a:lvl4pPr>
            <a:lvl5pPr marL="1645629" indent="0">
              <a:buNone/>
              <a:defRPr sz="810"/>
            </a:lvl5pPr>
            <a:lvl6pPr marL="2057036" indent="0">
              <a:buNone/>
              <a:defRPr sz="810"/>
            </a:lvl6pPr>
            <a:lvl7pPr marL="2468444" indent="0">
              <a:buNone/>
              <a:defRPr sz="810"/>
            </a:lvl7pPr>
            <a:lvl8pPr marL="2879850" indent="0">
              <a:buNone/>
              <a:defRPr sz="810"/>
            </a:lvl8pPr>
            <a:lvl9pPr marL="3291259" indent="0">
              <a:buNone/>
              <a:defRPr sz="810"/>
            </a:lvl9pPr>
          </a:lstStyle>
          <a:p>
            <a:pPr lvl="0"/>
            <a:r>
              <a:rPr lang="en-US"/>
              <a:t>Click to edit Master text styles</a:t>
            </a:r>
          </a:p>
        </p:txBody>
      </p:sp>
    </p:spTree>
    <p:extLst>
      <p:ext uri="{BB962C8B-B14F-4D97-AF65-F5344CB8AC3E}">
        <p14:creationId xmlns:p14="http://schemas.microsoft.com/office/powerpoint/2010/main" val="34789244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17222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914325" y="1670538"/>
            <a:ext cx="7740474" cy="40586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477" y="1670538"/>
            <a:ext cx="23085701" cy="40586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8369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153" y="13419542"/>
            <a:ext cx="27537401" cy="9257483"/>
          </a:xfrm>
        </p:spPr>
        <p:txBody>
          <a:bodyPr/>
          <a:lstStyle/>
          <a:p>
            <a:r>
              <a:rPr lang="en-US"/>
              <a:t>Click to edit Master title style</a:t>
            </a:r>
          </a:p>
        </p:txBody>
      </p:sp>
      <p:sp>
        <p:nvSpPr>
          <p:cNvPr id="3" name="Subtitle 2"/>
          <p:cNvSpPr>
            <a:spLocks noGrp="1"/>
          </p:cNvSpPr>
          <p:nvPr>
            <p:ph type="subTitle" idx="1"/>
          </p:nvPr>
        </p:nvSpPr>
        <p:spPr>
          <a:xfrm>
            <a:off x="4860298" y="24477091"/>
            <a:ext cx="22677104" cy="11040406"/>
          </a:xfrm>
        </p:spPr>
        <p:txBody>
          <a:bodyPr/>
          <a:lstStyle>
            <a:lvl1pPr marL="0" indent="0" algn="ctr">
              <a:buNone/>
              <a:defRPr/>
            </a:lvl1pPr>
            <a:lvl2pPr marL="411406" indent="0" algn="ctr">
              <a:buNone/>
              <a:defRPr/>
            </a:lvl2pPr>
            <a:lvl3pPr marL="822814" indent="0" algn="ctr">
              <a:buNone/>
              <a:defRPr/>
            </a:lvl3pPr>
            <a:lvl4pPr marL="1234221" indent="0" algn="ctr">
              <a:buNone/>
              <a:defRPr/>
            </a:lvl4pPr>
            <a:lvl5pPr marL="1645629" indent="0" algn="ctr">
              <a:buNone/>
              <a:defRPr/>
            </a:lvl5pPr>
            <a:lvl6pPr marL="2057036" indent="0" algn="ctr">
              <a:buNone/>
              <a:defRPr/>
            </a:lvl6pPr>
            <a:lvl7pPr marL="2468444" indent="0" algn="ctr">
              <a:buNone/>
              <a:defRPr/>
            </a:lvl7pPr>
            <a:lvl8pPr marL="2879850" indent="0" algn="ctr">
              <a:buNone/>
              <a:defRPr/>
            </a:lvl8pPr>
            <a:lvl9pPr marL="3291259" indent="0" algn="ctr">
              <a:buNone/>
              <a:defRPr/>
            </a:lvl9pPr>
          </a:lstStyle>
          <a:p>
            <a:r>
              <a:rPr lang="en-US"/>
              <a:t>Click to edit Master subtitle style</a:t>
            </a:r>
          </a:p>
        </p:txBody>
      </p:sp>
    </p:spTree>
    <p:extLst>
      <p:ext uri="{BB962C8B-B14F-4D97-AF65-F5344CB8AC3E}">
        <p14:creationId xmlns:p14="http://schemas.microsoft.com/office/powerpoint/2010/main" val="3868171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0200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8729" y="27757211"/>
            <a:ext cx="27538830" cy="857936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2558729" y="18307347"/>
            <a:ext cx="27538830" cy="9449871"/>
          </a:xfrm>
        </p:spPr>
        <p:txBody>
          <a:bodyPr anchor="b"/>
          <a:lstStyle>
            <a:lvl1pPr marL="0" indent="0">
              <a:buNone/>
              <a:defRPr sz="1800"/>
            </a:lvl1pPr>
            <a:lvl2pPr marL="411406" indent="0">
              <a:buNone/>
              <a:defRPr sz="1620"/>
            </a:lvl2pPr>
            <a:lvl3pPr marL="822814" indent="0">
              <a:buNone/>
              <a:defRPr sz="1440"/>
            </a:lvl3pPr>
            <a:lvl4pPr marL="1234221" indent="0">
              <a:buNone/>
              <a:defRPr sz="1260"/>
            </a:lvl4pPr>
            <a:lvl5pPr marL="1645629" indent="0">
              <a:buNone/>
              <a:defRPr sz="1260"/>
            </a:lvl5pPr>
            <a:lvl6pPr marL="2057036" indent="0">
              <a:buNone/>
              <a:defRPr sz="1260"/>
            </a:lvl6pPr>
            <a:lvl7pPr marL="2468444" indent="0">
              <a:buNone/>
              <a:defRPr sz="1260"/>
            </a:lvl7pPr>
            <a:lvl8pPr marL="2879850" indent="0">
              <a:buNone/>
              <a:defRPr sz="1260"/>
            </a:lvl8pPr>
            <a:lvl9pPr marL="3291259" indent="0">
              <a:buNone/>
              <a:defRPr sz="1260"/>
            </a:lvl9pPr>
          </a:lstStyle>
          <a:p>
            <a:pPr lvl="0"/>
            <a:r>
              <a:rPr lang="en-US"/>
              <a:t>Click to edit Master text styles</a:t>
            </a:r>
          </a:p>
        </p:txBody>
      </p:sp>
    </p:spTree>
    <p:extLst>
      <p:ext uri="{BB962C8B-B14F-4D97-AF65-F5344CB8AC3E}">
        <p14:creationId xmlns:p14="http://schemas.microsoft.com/office/powerpoint/2010/main" val="34830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1463" y="6305003"/>
            <a:ext cx="15502379" cy="35951798"/>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150993" y="6305003"/>
            <a:ext cx="15503807" cy="35951798"/>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33064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103" y="1729587"/>
            <a:ext cx="29157501" cy="72002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106" y="9668927"/>
            <a:ext cx="14313735" cy="4030624"/>
          </a:xfrm>
        </p:spPr>
        <p:txBody>
          <a:bodyPr anchor="b"/>
          <a:lstStyle>
            <a:lvl1pPr marL="0" indent="0">
              <a:buNone/>
              <a:defRPr sz="2160" b="1"/>
            </a:lvl1pPr>
            <a:lvl2pPr marL="411406" indent="0">
              <a:buNone/>
              <a:defRPr sz="1800" b="1"/>
            </a:lvl2pPr>
            <a:lvl3pPr marL="822814" indent="0">
              <a:buNone/>
              <a:defRPr sz="1620" b="1"/>
            </a:lvl3pPr>
            <a:lvl4pPr marL="1234221" indent="0">
              <a:buNone/>
              <a:defRPr sz="1440" b="1"/>
            </a:lvl4pPr>
            <a:lvl5pPr marL="1645629" indent="0">
              <a:buNone/>
              <a:defRPr sz="1440" b="1"/>
            </a:lvl5pPr>
            <a:lvl6pPr marL="2057036" indent="0">
              <a:buNone/>
              <a:defRPr sz="1440" b="1"/>
            </a:lvl6pPr>
            <a:lvl7pPr marL="2468444" indent="0">
              <a:buNone/>
              <a:defRPr sz="1440" b="1"/>
            </a:lvl7pPr>
            <a:lvl8pPr marL="2879850" indent="0">
              <a:buNone/>
              <a:defRPr sz="1440" b="1"/>
            </a:lvl8pPr>
            <a:lvl9pPr marL="3291259" indent="0">
              <a:buNone/>
              <a:defRPr sz="1440" b="1"/>
            </a:lvl9pPr>
          </a:lstStyle>
          <a:p>
            <a:pPr lvl="0"/>
            <a:r>
              <a:rPr lang="en-US"/>
              <a:t>Click to edit Master text styles</a:t>
            </a:r>
          </a:p>
        </p:txBody>
      </p:sp>
      <p:sp>
        <p:nvSpPr>
          <p:cNvPr id="4" name="Content Placeholder 3"/>
          <p:cNvSpPr>
            <a:spLocks noGrp="1"/>
          </p:cNvSpPr>
          <p:nvPr>
            <p:ph sz="half" idx="2"/>
          </p:nvPr>
        </p:nvSpPr>
        <p:spPr>
          <a:xfrm>
            <a:off x="1620106" y="13699552"/>
            <a:ext cx="14313735" cy="2488663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58158" y="9668927"/>
            <a:ext cx="14319449" cy="4030624"/>
          </a:xfrm>
        </p:spPr>
        <p:txBody>
          <a:bodyPr anchor="b"/>
          <a:lstStyle>
            <a:lvl1pPr marL="0" indent="0">
              <a:buNone/>
              <a:defRPr sz="2160" b="1"/>
            </a:lvl1pPr>
            <a:lvl2pPr marL="411406" indent="0">
              <a:buNone/>
              <a:defRPr sz="1800" b="1"/>
            </a:lvl2pPr>
            <a:lvl3pPr marL="822814" indent="0">
              <a:buNone/>
              <a:defRPr sz="1620" b="1"/>
            </a:lvl3pPr>
            <a:lvl4pPr marL="1234221" indent="0">
              <a:buNone/>
              <a:defRPr sz="1440" b="1"/>
            </a:lvl4pPr>
            <a:lvl5pPr marL="1645629" indent="0">
              <a:buNone/>
              <a:defRPr sz="1440" b="1"/>
            </a:lvl5pPr>
            <a:lvl6pPr marL="2057036" indent="0">
              <a:buNone/>
              <a:defRPr sz="1440" b="1"/>
            </a:lvl6pPr>
            <a:lvl7pPr marL="2468444" indent="0">
              <a:buNone/>
              <a:defRPr sz="1440" b="1"/>
            </a:lvl7pPr>
            <a:lvl8pPr marL="2879850" indent="0">
              <a:buNone/>
              <a:defRPr sz="1440" b="1"/>
            </a:lvl8pPr>
            <a:lvl9pPr marL="3291259" indent="0">
              <a:buNone/>
              <a:defRPr sz="1440" b="1"/>
            </a:lvl9pPr>
          </a:lstStyle>
          <a:p>
            <a:pPr lvl="0"/>
            <a:r>
              <a:rPr lang="en-US"/>
              <a:t>Click to edit Master text styles</a:t>
            </a:r>
          </a:p>
        </p:txBody>
      </p:sp>
      <p:sp>
        <p:nvSpPr>
          <p:cNvPr id="6" name="Content Placeholder 5"/>
          <p:cNvSpPr>
            <a:spLocks noGrp="1"/>
          </p:cNvSpPr>
          <p:nvPr>
            <p:ph sz="quarter" idx="4"/>
          </p:nvPr>
        </p:nvSpPr>
        <p:spPr>
          <a:xfrm>
            <a:off x="16458158" y="13699552"/>
            <a:ext cx="14319449" cy="2488663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503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04390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41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8729" y="27757211"/>
            <a:ext cx="27538830" cy="857936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2558729" y="18307347"/>
            <a:ext cx="27538830" cy="9449871"/>
          </a:xfrm>
        </p:spPr>
        <p:txBody>
          <a:bodyPr anchor="b"/>
          <a:lstStyle>
            <a:lvl1pPr marL="0" indent="0">
              <a:buNone/>
              <a:defRPr sz="1800"/>
            </a:lvl1pPr>
            <a:lvl2pPr marL="411406" indent="0">
              <a:buNone/>
              <a:defRPr sz="1620"/>
            </a:lvl2pPr>
            <a:lvl3pPr marL="822814" indent="0">
              <a:buNone/>
              <a:defRPr sz="1440"/>
            </a:lvl3pPr>
            <a:lvl4pPr marL="1234221" indent="0">
              <a:buNone/>
              <a:defRPr sz="1260"/>
            </a:lvl4pPr>
            <a:lvl5pPr marL="1645629" indent="0">
              <a:buNone/>
              <a:defRPr sz="1260"/>
            </a:lvl5pPr>
            <a:lvl6pPr marL="2057036" indent="0">
              <a:buNone/>
              <a:defRPr sz="1260"/>
            </a:lvl6pPr>
            <a:lvl7pPr marL="2468444" indent="0">
              <a:buNone/>
              <a:defRPr sz="1260"/>
            </a:lvl7pPr>
            <a:lvl8pPr marL="2879850" indent="0">
              <a:buNone/>
              <a:defRPr sz="1260"/>
            </a:lvl8pPr>
            <a:lvl9pPr marL="3291259" indent="0">
              <a:buNone/>
              <a:defRPr sz="1260"/>
            </a:lvl9pPr>
          </a:lstStyle>
          <a:p>
            <a:pPr lvl="0"/>
            <a:r>
              <a:rPr lang="en-US"/>
              <a:t>Click to edit Master text styles</a:t>
            </a:r>
          </a:p>
        </p:txBody>
      </p:sp>
    </p:spTree>
    <p:extLst>
      <p:ext uri="{BB962C8B-B14F-4D97-AF65-F5344CB8AC3E}">
        <p14:creationId xmlns:p14="http://schemas.microsoft.com/office/powerpoint/2010/main" val="16310073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099" y="1720073"/>
            <a:ext cx="10657796" cy="7318364"/>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2666491" y="1720074"/>
            <a:ext cx="18111110" cy="36866118"/>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099" y="9038428"/>
            <a:ext cx="10657796" cy="29547753"/>
          </a:xfrm>
        </p:spPr>
        <p:txBody>
          <a:bodyPr/>
          <a:lstStyle>
            <a:lvl1pPr marL="0" indent="0">
              <a:buNone/>
              <a:defRPr sz="1260"/>
            </a:lvl1pPr>
            <a:lvl2pPr marL="411406" indent="0">
              <a:buNone/>
              <a:defRPr sz="1080"/>
            </a:lvl2pPr>
            <a:lvl3pPr marL="822814" indent="0">
              <a:buNone/>
              <a:defRPr sz="900"/>
            </a:lvl3pPr>
            <a:lvl4pPr marL="1234221" indent="0">
              <a:buNone/>
              <a:defRPr sz="810"/>
            </a:lvl4pPr>
            <a:lvl5pPr marL="1645629" indent="0">
              <a:buNone/>
              <a:defRPr sz="810"/>
            </a:lvl5pPr>
            <a:lvl6pPr marL="2057036" indent="0">
              <a:buNone/>
              <a:defRPr sz="810"/>
            </a:lvl6pPr>
            <a:lvl7pPr marL="2468444" indent="0">
              <a:buNone/>
              <a:defRPr sz="810"/>
            </a:lvl7pPr>
            <a:lvl8pPr marL="2879850" indent="0">
              <a:buNone/>
              <a:defRPr sz="810"/>
            </a:lvl8pPr>
            <a:lvl9pPr marL="3291259" indent="0">
              <a:buNone/>
              <a:defRPr sz="810"/>
            </a:lvl9pPr>
          </a:lstStyle>
          <a:p>
            <a:pPr lvl="0"/>
            <a:r>
              <a:rPr lang="en-US"/>
              <a:t>Click to edit Master text styles</a:t>
            </a:r>
          </a:p>
        </p:txBody>
      </p:sp>
    </p:spTree>
    <p:extLst>
      <p:ext uri="{BB962C8B-B14F-4D97-AF65-F5344CB8AC3E}">
        <p14:creationId xmlns:p14="http://schemas.microsoft.com/office/powerpoint/2010/main" val="432814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390" y="30237313"/>
            <a:ext cx="19438334" cy="3569655"/>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6350390" y="3859198"/>
            <a:ext cx="19438334" cy="25917144"/>
          </a:xfrm>
        </p:spPr>
        <p:txBody>
          <a:bodyPr/>
          <a:lstStyle>
            <a:lvl1pPr marL="0" indent="0">
              <a:buNone/>
              <a:defRPr sz="2880"/>
            </a:lvl1pPr>
            <a:lvl2pPr marL="411406" indent="0">
              <a:buNone/>
              <a:defRPr sz="2520"/>
            </a:lvl2pPr>
            <a:lvl3pPr marL="822814" indent="0">
              <a:buNone/>
              <a:defRPr sz="2160"/>
            </a:lvl3pPr>
            <a:lvl4pPr marL="1234221" indent="0">
              <a:buNone/>
              <a:defRPr sz="1800"/>
            </a:lvl4pPr>
            <a:lvl5pPr marL="1645629" indent="0">
              <a:buNone/>
              <a:defRPr sz="1800"/>
            </a:lvl5pPr>
            <a:lvl6pPr marL="2057036" indent="0">
              <a:buNone/>
              <a:defRPr sz="1800"/>
            </a:lvl6pPr>
            <a:lvl7pPr marL="2468444" indent="0">
              <a:buNone/>
              <a:defRPr sz="1800"/>
            </a:lvl7pPr>
            <a:lvl8pPr marL="2879850" indent="0">
              <a:buNone/>
              <a:defRPr sz="1800"/>
            </a:lvl8pPr>
            <a:lvl9pPr marL="3291259" indent="0">
              <a:buNone/>
              <a:defRPr sz="1800"/>
            </a:lvl9pPr>
          </a:lstStyle>
          <a:p>
            <a:pPr lvl="0"/>
            <a:endParaRPr lang="en-US" noProof="0"/>
          </a:p>
        </p:txBody>
      </p:sp>
      <p:sp>
        <p:nvSpPr>
          <p:cNvPr id="4" name="Text Placeholder 3"/>
          <p:cNvSpPr>
            <a:spLocks noGrp="1"/>
          </p:cNvSpPr>
          <p:nvPr>
            <p:ph type="body" sz="half" idx="2"/>
          </p:nvPr>
        </p:nvSpPr>
        <p:spPr>
          <a:xfrm>
            <a:off x="6350390" y="33806958"/>
            <a:ext cx="19438334" cy="5068758"/>
          </a:xfrm>
        </p:spPr>
        <p:txBody>
          <a:bodyPr/>
          <a:lstStyle>
            <a:lvl1pPr marL="0" indent="0">
              <a:buNone/>
              <a:defRPr sz="1260"/>
            </a:lvl1pPr>
            <a:lvl2pPr marL="411406" indent="0">
              <a:buNone/>
              <a:defRPr sz="1080"/>
            </a:lvl2pPr>
            <a:lvl3pPr marL="822814" indent="0">
              <a:buNone/>
              <a:defRPr sz="900"/>
            </a:lvl3pPr>
            <a:lvl4pPr marL="1234221" indent="0">
              <a:buNone/>
              <a:defRPr sz="810"/>
            </a:lvl4pPr>
            <a:lvl5pPr marL="1645629" indent="0">
              <a:buNone/>
              <a:defRPr sz="810"/>
            </a:lvl5pPr>
            <a:lvl6pPr marL="2057036" indent="0">
              <a:buNone/>
              <a:defRPr sz="810"/>
            </a:lvl6pPr>
            <a:lvl7pPr marL="2468444" indent="0">
              <a:buNone/>
              <a:defRPr sz="810"/>
            </a:lvl7pPr>
            <a:lvl8pPr marL="2879850" indent="0">
              <a:buNone/>
              <a:defRPr sz="810"/>
            </a:lvl8pPr>
            <a:lvl9pPr marL="3291259" indent="0">
              <a:buNone/>
              <a:defRPr sz="810"/>
            </a:lvl9pPr>
          </a:lstStyle>
          <a:p>
            <a:pPr lvl="0"/>
            <a:r>
              <a:rPr lang="en-US"/>
              <a:t>Click to edit Master text styles</a:t>
            </a:r>
          </a:p>
        </p:txBody>
      </p:sp>
    </p:spTree>
    <p:extLst>
      <p:ext uri="{BB962C8B-B14F-4D97-AF65-F5344CB8AC3E}">
        <p14:creationId xmlns:p14="http://schemas.microsoft.com/office/powerpoint/2010/main" val="630639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618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70037" y="1670538"/>
            <a:ext cx="7784763" cy="40586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11466" y="1670538"/>
            <a:ext cx="23221423" cy="40586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1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08615" y="6293565"/>
            <a:ext cx="4908872" cy="35957514"/>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4639" y="6293565"/>
            <a:ext cx="4910301" cy="35957514"/>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3969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103" y="1729587"/>
            <a:ext cx="29157501" cy="72002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106" y="9668927"/>
            <a:ext cx="14313735" cy="4030624"/>
          </a:xfrm>
        </p:spPr>
        <p:txBody>
          <a:bodyPr anchor="b"/>
          <a:lstStyle>
            <a:lvl1pPr marL="0" indent="0">
              <a:buNone/>
              <a:defRPr sz="2160" b="1"/>
            </a:lvl1pPr>
            <a:lvl2pPr marL="411406" indent="0">
              <a:buNone/>
              <a:defRPr sz="1800" b="1"/>
            </a:lvl2pPr>
            <a:lvl3pPr marL="822814" indent="0">
              <a:buNone/>
              <a:defRPr sz="1620" b="1"/>
            </a:lvl3pPr>
            <a:lvl4pPr marL="1234221" indent="0">
              <a:buNone/>
              <a:defRPr sz="1440" b="1"/>
            </a:lvl4pPr>
            <a:lvl5pPr marL="1645629" indent="0">
              <a:buNone/>
              <a:defRPr sz="1440" b="1"/>
            </a:lvl5pPr>
            <a:lvl6pPr marL="2057036" indent="0">
              <a:buNone/>
              <a:defRPr sz="1440" b="1"/>
            </a:lvl6pPr>
            <a:lvl7pPr marL="2468444" indent="0">
              <a:buNone/>
              <a:defRPr sz="1440" b="1"/>
            </a:lvl7pPr>
            <a:lvl8pPr marL="2879850" indent="0">
              <a:buNone/>
              <a:defRPr sz="1440" b="1"/>
            </a:lvl8pPr>
            <a:lvl9pPr marL="3291259" indent="0">
              <a:buNone/>
              <a:defRPr sz="1440" b="1"/>
            </a:lvl9pPr>
          </a:lstStyle>
          <a:p>
            <a:pPr lvl="0"/>
            <a:r>
              <a:rPr lang="en-US"/>
              <a:t>Click to edit Master text styles</a:t>
            </a:r>
          </a:p>
        </p:txBody>
      </p:sp>
      <p:sp>
        <p:nvSpPr>
          <p:cNvPr id="4" name="Content Placeholder 3"/>
          <p:cNvSpPr>
            <a:spLocks noGrp="1"/>
          </p:cNvSpPr>
          <p:nvPr>
            <p:ph sz="half" idx="2"/>
          </p:nvPr>
        </p:nvSpPr>
        <p:spPr>
          <a:xfrm>
            <a:off x="1620106" y="13699552"/>
            <a:ext cx="14313735" cy="2488663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58158" y="9668927"/>
            <a:ext cx="14319449" cy="4030624"/>
          </a:xfrm>
        </p:spPr>
        <p:txBody>
          <a:bodyPr anchor="b"/>
          <a:lstStyle>
            <a:lvl1pPr marL="0" indent="0">
              <a:buNone/>
              <a:defRPr sz="2160" b="1"/>
            </a:lvl1pPr>
            <a:lvl2pPr marL="411406" indent="0">
              <a:buNone/>
              <a:defRPr sz="1800" b="1"/>
            </a:lvl2pPr>
            <a:lvl3pPr marL="822814" indent="0">
              <a:buNone/>
              <a:defRPr sz="1620" b="1"/>
            </a:lvl3pPr>
            <a:lvl4pPr marL="1234221" indent="0">
              <a:buNone/>
              <a:defRPr sz="1440" b="1"/>
            </a:lvl4pPr>
            <a:lvl5pPr marL="1645629" indent="0">
              <a:buNone/>
              <a:defRPr sz="1440" b="1"/>
            </a:lvl5pPr>
            <a:lvl6pPr marL="2057036" indent="0">
              <a:buNone/>
              <a:defRPr sz="1440" b="1"/>
            </a:lvl6pPr>
            <a:lvl7pPr marL="2468444" indent="0">
              <a:buNone/>
              <a:defRPr sz="1440" b="1"/>
            </a:lvl7pPr>
            <a:lvl8pPr marL="2879850" indent="0">
              <a:buNone/>
              <a:defRPr sz="1440" b="1"/>
            </a:lvl8pPr>
            <a:lvl9pPr marL="3291259" indent="0">
              <a:buNone/>
              <a:defRPr sz="1440" b="1"/>
            </a:lvl9pPr>
          </a:lstStyle>
          <a:p>
            <a:pPr lvl="0"/>
            <a:r>
              <a:rPr lang="en-US"/>
              <a:t>Click to edit Master text styles</a:t>
            </a:r>
          </a:p>
        </p:txBody>
      </p:sp>
      <p:sp>
        <p:nvSpPr>
          <p:cNvPr id="6" name="Content Placeholder 5"/>
          <p:cNvSpPr>
            <a:spLocks noGrp="1"/>
          </p:cNvSpPr>
          <p:nvPr>
            <p:ph sz="quarter" idx="4"/>
          </p:nvPr>
        </p:nvSpPr>
        <p:spPr>
          <a:xfrm>
            <a:off x="16458158" y="13699552"/>
            <a:ext cx="14319449" cy="24886630"/>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358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6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330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099" y="1720073"/>
            <a:ext cx="10657796" cy="7318364"/>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12666491" y="1720074"/>
            <a:ext cx="18111110" cy="36866118"/>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099" y="9038428"/>
            <a:ext cx="10657796" cy="29547753"/>
          </a:xfrm>
        </p:spPr>
        <p:txBody>
          <a:bodyPr/>
          <a:lstStyle>
            <a:lvl1pPr marL="0" indent="0">
              <a:buNone/>
              <a:defRPr sz="1260"/>
            </a:lvl1pPr>
            <a:lvl2pPr marL="411406" indent="0">
              <a:buNone/>
              <a:defRPr sz="1080"/>
            </a:lvl2pPr>
            <a:lvl3pPr marL="822814" indent="0">
              <a:buNone/>
              <a:defRPr sz="900"/>
            </a:lvl3pPr>
            <a:lvl4pPr marL="1234221" indent="0">
              <a:buNone/>
              <a:defRPr sz="810"/>
            </a:lvl4pPr>
            <a:lvl5pPr marL="1645629" indent="0">
              <a:buNone/>
              <a:defRPr sz="810"/>
            </a:lvl5pPr>
            <a:lvl6pPr marL="2057036" indent="0">
              <a:buNone/>
              <a:defRPr sz="810"/>
            </a:lvl6pPr>
            <a:lvl7pPr marL="2468444" indent="0">
              <a:buNone/>
              <a:defRPr sz="810"/>
            </a:lvl7pPr>
            <a:lvl8pPr marL="2879850" indent="0">
              <a:buNone/>
              <a:defRPr sz="810"/>
            </a:lvl8pPr>
            <a:lvl9pPr marL="3291259" indent="0">
              <a:buNone/>
              <a:defRPr sz="810"/>
            </a:lvl9pPr>
          </a:lstStyle>
          <a:p>
            <a:pPr lvl="0"/>
            <a:r>
              <a:rPr lang="en-US"/>
              <a:t>Click to edit Master text styles</a:t>
            </a:r>
          </a:p>
        </p:txBody>
      </p:sp>
    </p:spTree>
    <p:extLst>
      <p:ext uri="{BB962C8B-B14F-4D97-AF65-F5344CB8AC3E}">
        <p14:creationId xmlns:p14="http://schemas.microsoft.com/office/powerpoint/2010/main" val="171194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390" y="30237313"/>
            <a:ext cx="19438334" cy="3569655"/>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6350390" y="3859198"/>
            <a:ext cx="19438334" cy="25917144"/>
          </a:xfrm>
        </p:spPr>
        <p:txBody>
          <a:bodyPr/>
          <a:lstStyle>
            <a:lvl1pPr marL="0" indent="0">
              <a:buNone/>
              <a:defRPr sz="2880"/>
            </a:lvl1pPr>
            <a:lvl2pPr marL="411406" indent="0">
              <a:buNone/>
              <a:defRPr sz="2520"/>
            </a:lvl2pPr>
            <a:lvl3pPr marL="822814" indent="0">
              <a:buNone/>
              <a:defRPr sz="2160"/>
            </a:lvl3pPr>
            <a:lvl4pPr marL="1234221" indent="0">
              <a:buNone/>
              <a:defRPr sz="1800"/>
            </a:lvl4pPr>
            <a:lvl5pPr marL="1645629" indent="0">
              <a:buNone/>
              <a:defRPr sz="1800"/>
            </a:lvl5pPr>
            <a:lvl6pPr marL="2057036" indent="0">
              <a:buNone/>
              <a:defRPr sz="1800"/>
            </a:lvl6pPr>
            <a:lvl7pPr marL="2468444" indent="0">
              <a:buNone/>
              <a:defRPr sz="1800"/>
            </a:lvl7pPr>
            <a:lvl8pPr marL="2879850" indent="0">
              <a:buNone/>
              <a:defRPr sz="1800"/>
            </a:lvl8pPr>
            <a:lvl9pPr marL="3291259" indent="0">
              <a:buNone/>
              <a:defRPr sz="1800"/>
            </a:lvl9pPr>
          </a:lstStyle>
          <a:p>
            <a:pPr lvl="0"/>
            <a:endParaRPr lang="en-US" noProof="0"/>
          </a:p>
        </p:txBody>
      </p:sp>
      <p:sp>
        <p:nvSpPr>
          <p:cNvPr id="4" name="Text Placeholder 3"/>
          <p:cNvSpPr>
            <a:spLocks noGrp="1"/>
          </p:cNvSpPr>
          <p:nvPr>
            <p:ph type="body" sz="half" idx="2"/>
          </p:nvPr>
        </p:nvSpPr>
        <p:spPr>
          <a:xfrm>
            <a:off x="6350390" y="33806958"/>
            <a:ext cx="19438334" cy="5068758"/>
          </a:xfrm>
        </p:spPr>
        <p:txBody>
          <a:bodyPr/>
          <a:lstStyle>
            <a:lvl1pPr marL="0" indent="0">
              <a:buNone/>
              <a:defRPr sz="1260"/>
            </a:lvl1pPr>
            <a:lvl2pPr marL="411406" indent="0">
              <a:buNone/>
              <a:defRPr sz="1080"/>
            </a:lvl2pPr>
            <a:lvl3pPr marL="822814" indent="0">
              <a:buNone/>
              <a:defRPr sz="900"/>
            </a:lvl3pPr>
            <a:lvl4pPr marL="1234221" indent="0">
              <a:buNone/>
              <a:defRPr sz="810"/>
            </a:lvl4pPr>
            <a:lvl5pPr marL="1645629" indent="0">
              <a:buNone/>
              <a:defRPr sz="810"/>
            </a:lvl5pPr>
            <a:lvl6pPr marL="2057036" indent="0">
              <a:buNone/>
              <a:defRPr sz="810"/>
            </a:lvl6pPr>
            <a:lvl7pPr marL="2468444" indent="0">
              <a:buNone/>
              <a:defRPr sz="810"/>
            </a:lvl7pPr>
            <a:lvl8pPr marL="2879850" indent="0">
              <a:buNone/>
              <a:defRPr sz="810"/>
            </a:lvl8pPr>
            <a:lvl9pPr marL="3291259" indent="0">
              <a:buNone/>
              <a:defRPr sz="810"/>
            </a:lvl9pPr>
          </a:lstStyle>
          <a:p>
            <a:pPr lvl="0"/>
            <a:r>
              <a:rPr lang="en-US"/>
              <a:t>Click to edit Master text styles</a:t>
            </a:r>
          </a:p>
        </p:txBody>
      </p:sp>
    </p:spTree>
    <p:extLst>
      <p:ext uri="{BB962C8B-B14F-4D97-AF65-F5344CB8AC3E}">
        <p14:creationId xmlns:p14="http://schemas.microsoft.com/office/powerpoint/2010/main" val="34633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10"/>
            <a:ext cx="32397700" cy="5339245"/>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1027" name="Rectangle 33"/>
          <p:cNvSpPr>
            <a:spLocks noChangeArrowheads="1"/>
          </p:cNvSpPr>
          <p:nvPr userDrawn="1"/>
        </p:nvSpPr>
        <p:spPr bwMode="auto">
          <a:xfrm>
            <a:off x="690049" y="6299289"/>
            <a:ext cx="9974897" cy="35951798"/>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1028" name="Text Box 14"/>
          <p:cNvSpPr txBox="1">
            <a:spLocks noChangeArrowheads="1"/>
          </p:cNvSpPr>
          <p:nvPr userDrawn="1"/>
        </p:nvSpPr>
        <p:spPr bwMode="auto">
          <a:xfrm>
            <a:off x="690043" y="42574906"/>
            <a:ext cx="2128702" cy="23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pPr>
            <a:r>
              <a:rPr lang="en-US" altLang="en-US" sz="360" b="1">
                <a:solidFill>
                  <a:schemeClr val="bg2"/>
                </a:solidFill>
                <a:latin typeface="Arial" panose="020B0604020202020204" pitchFamily="34" charset="0"/>
              </a:rPr>
              <a:t>TEMPLATE DESIGN © 2008</a:t>
            </a:r>
          </a:p>
          <a:p>
            <a:pPr>
              <a:lnSpc>
                <a:spcPct val="65000"/>
              </a:lnSpc>
              <a:spcBef>
                <a:spcPct val="50000"/>
              </a:spcBef>
            </a:pPr>
            <a:r>
              <a:rPr lang="en-US" altLang="en-US" sz="720" b="1">
                <a:solidFill>
                  <a:schemeClr val="bg2"/>
                </a:solidFill>
                <a:latin typeface="Arial" panose="020B0604020202020204" pitchFamily="34" charset="0"/>
              </a:rPr>
              <a:t>www.PosterPresentations.com</a:t>
            </a:r>
          </a:p>
        </p:txBody>
      </p:sp>
      <p:sp>
        <p:nvSpPr>
          <p:cNvPr id="1029" name="Rectangle 15"/>
          <p:cNvSpPr>
            <a:spLocks noGrp="1" noChangeArrowheads="1"/>
          </p:cNvSpPr>
          <p:nvPr>
            <p:ph type="title"/>
          </p:nvPr>
        </p:nvSpPr>
        <p:spPr bwMode="auto">
          <a:xfrm>
            <a:off x="708615" y="1099099"/>
            <a:ext cx="30946182" cy="288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1030" name="Rectangle 16"/>
          <p:cNvSpPr>
            <a:spLocks noGrp="1" noChangeArrowheads="1"/>
          </p:cNvSpPr>
          <p:nvPr>
            <p:ph type="body" idx="1"/>
          </p:nvPr>
        </p:nvSpPr>
        <p:spPr bwMode="auto">
          <a:xfrm>
            <a:off x="708620" y="6293565"/>
            <a:ext cx="9956325" cy="3595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1" name="Rectangle 25"/>
          <p:cNvSpPr>
            <a:spLocks noChangeArrowheads="1"/>
          </p:cNvSpPr>
          <p:nvPr userDrawn="1"/>
        </p:nvSpPr>
        <p:spPr bwMode="auto">
          <a:xfrm>
            <a:off x="0" y="0"/>
            <a:ext cx="32397700" cy="43195875"/>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1032" name="Rectangle 40"/>
          <p:cNvSpPr>
            <a:spLocks noChangeArrowheads="1"/>
          </p:cNvSpPr>
          <p:nvPr userDrawn="1"/>
        </p:nvSpPr>
        <p:spPr bwMode="auto">
          <a:xfrm>
            <a:off x="21679907" y="6299289"/>
            <a:ext cx="9974897" cy="35951798"/>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1033" name="Rectangle 41"/>
          <p:cNvSpPr>
            <a:spLocks noChangeArrowheads="1"/>
          </p:cNvSpPr>
          <p:nvPr userDrawn="1"/>
        </p:nvSpPr>
        <p:spPr bwMode="auto">
          <a:xfrm>
            <a:off x="11184975" y="6299289"/>
            <a:ext cx="9973468" cy="35951798"/>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1034" name="Line 43"/>
          <p:cNvSpPr>
            <a:spLocks noChangeShapeType="1"/>
          </p:cNvSpPr>
          <p:nvPr userDrawn="1"/>
        </p:nvSpPr>
        <p:spPr bwMode="auto">
          <a:xfrm>
            <a:off x="0" y="5339245"/>
            <a:ext cx="32397700" cy="0"/>
          </a:xfrm>
          <a:prstGeom prst="line">
            <a:avLst/>
          </a:prstGeom>
          <a:noFill/>
          <a:ln w="2032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sz="216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674251" rtl="0" eaLnBrk="0" fontAlgn="base" hangingPunct="0">
        <a:spcBef>
          <a:spcPct val="0"/>
        </a:spcBef>
        <a:spcAft>
          <a:spcPct val="0"/>
        </a:spcAft>
        <a:defRPr sz="6477">
          <a:solidFill>
            <a:srgbClr val="F8F8F8"/>
          </a:solidFill>
          <a:latin typeface="+mj-lt"/>
          <a:ea typeface="+mj-ea"/>
          <a:cs typeface="+mj-cs"/>
        </a:defRPr>
      </a:lvl1pPr>
      <a:lvl2pPr algn="ctr" defTabSz="674251" rtl="0" eaLnBrk="0" fontAlgn="base" hangingPunct="0">
        <a:spcBef>
          <a:spcPct val="0"/>
        </a:spcBef>
        <a:spcAft>
          <a:spcPct val="0"/>
        </a:spcAft>
        <a:defRPr sz="6477">
          <a:solidFill>
            <a:srgbClr val="F8F8F8"/>
          </a:solidFill>
          <a:latin typeface="Arial Black" pitchFamily="34" charset="0"/>
        </a:defRPr>
      </a:lvl2pPr>
      <a:lvl3pPr algn="ctr" defTabSz="674251" rtl="0" eaLnBrk="0" fontAlgn="base" hangingPunct="0">
        <a:spcBef>
          <a:spcPct val="0"/>
        </a:spcBef>
        <a:spcAft>
          <a:spcPct val="0"/>
        </a:spcAft>
        <a:defRPr sz="6477">
          <a:solidFill>
            <a:srgbClr val="F8F8F8"/>
          </a:solidFill>
          <a:latin typeface="Arial Black" pitchFamily="34" charset="0"/>
        </a:defRPr>
      </a:lvl3pPr>
      <a:lvl4pPr algn="ctr" defTabSz="674251" rtl="0" eaLnBrk="0" fontAlgn="base" hangingPunct="0">
        <a:spcBef>
          <a:spcPct val="0"/>
        </a:spcBef>
        <a:spcAft>
          <a:spcPct val="0"/>
        </a:spcAft>
        <a:defRPr sz="6477">
          <a:solidFill>
            <a:srgbClr val="F8F8F8"/>
          </a:solidFill>
          <a:latin typeface="Arial Black" pitchFamily="34" charset="0"/>
        </a:defRPr>
      </a:lvl4pPr>
      <a:lvl5pPr algn="ctr" defTabSz="674251" rtl="0" eaLnBrk="0" fontAlgn="base" hangingPunct="0">
        <a:spcBef>
          <a:spcPct val="0"/>
        </a:spcBef>
        <a:spcAft>
          <a:spcPct val="0"/>
        </a:spcAft>
        <a:defRPr sz="6477">
          <a:solidFill>
            <a:srgbClr val="F8F8F8"/>
          </a:solidFill>
          <a:latin typeface="Arial Black" pitchFamily="34" charset="0"/>
        </a:defRPr>
      </a:lvl5pPr>
      <a:lvl6pPr marL="411406" algn="ctr" defTabSz="674251" rtl="0" fontAlgn="base">
        <a:spcBef>
          <a:spcPct val="0"/>
        </a:spcBef>
        <a:spcAft>
          <a:spcPct val="0"/>
        </a:spcAft>
        <a:defRPr sz="6477">
          <a:solidFill>
            <a:srgbClr val="F8F8F8"/>
          </a:solidFill>
          <a:latin typeface="Arial Black" pitchFamily="34" charset="0"/>
        </a:defRPr>
      </a:lvl6pPr>
      <a:lvl7pPr marL="822814" algn="ctr" defTabSz="674251" rtl="0" fontAlgn="base">
        <a:spcBef>
          <a:spcPct val="0"/>
        </a:spcBef>
        <a:spcAft>
          <a:spcPct val="0"/>
        </a:spcAft>
        <a:defRPr sz="6477">
          <a:solidFill>
            <a:srgbClr val="F8F8F8"/>
          </a:solidFill>
          <a:latin typeface="Arial Black" pitchFamily="34" charset="0"/>
        </a:defRPr>
      </a:lvl7pPr>
      <a:lvl8pPr marL="1234221" algn="ctr" defTabSz="674251" rtl="0" fontAlgn="base">
        <a:spcBef>
          <a:spcPct val="0"/>
        </a:spcBef>
        <a:spcAft>
          <a:spcPct val="0"/>
        </a:spcAft>
        <a:defRPr sz="6477">
          <a:solidFill>
            <a:srgbClr val="F8F8F8"/>
          </a:solidFill>
          <a:latin typeface="Arial Black" pitchFamily="34" charset="0"/>
        </a:defRPr>
      </a:lvl8pPr>
      <a:lvl9pPr marL="1645629" algn="ctr" defTabSz="674251" rtl="0" fontAlgn="base">
        <a:spcBef>
          <a:spcPct val="0"/>
        </a:spcBef>
        <a:spcAft>
          <a:spcPct val="0"/>
        </a:spcAft>
        <a:defRPr sz="6477">
          <a:solidFill>
            <a:srgbClr val="F8F8F8"/>
          </a:solidFill>
          <a:latin typeface="Arial Black" pitchFamily="34" charset="0"/>
        </a:defRPr>
      </a:lvl9pPr>
    </p:titleStyle>
    <p:bodyStyle>
      <a:lvl1pPr marL="252844" indent="-252844" algn="l" defTabSz="674251" rtl="0" eaLnBrk="0" fontAlgn="base" hangingPunct="0">
        <a:spcBef>
          <a:spcPct val="20000"/>
        </a:spcBef>
        <a:spcAft>
          <a:spcPct val="0"/>
        </a:spcAft>
        <a:buChar char="•"/>
        <a:defRPr sz="2160">
          <a:solidFill>
            <a:schemeClr val="tx1"/>
          </a:solidFill>
          <a:latin typeface="+mn-lt"/>
          <a:ea typeface="+mn-ea"/>
          <a:cs typeface="+mn-cs"/>
        </a:defRPr>
      </a:lvl1pPr>
      <a:lvl2pPr marL="545686" indent="-208560" algn="l" defTabSz="674251" rtl="0" eaLnBrk="0" fontAlgn="base" hangingPunct="0">
        <a:spcBef>
          <a:spcPct val="20000"/>
        </a:spcBef>
        <a:spcAft>
          <a:spcPct val="0"/>
        </a:spcAft>
        <a:buChar char="–"/>
        <a:defRPr sz="2160">
          <a:solidFill>
            <a:schemeClr val="tx1"/>
          </a:solidFill>
          <a:latin typeface="+mn-lt"/>
        </a:defRPr>
      </a:lvl2pPr>
      <a:lvl3pPr marL="844243" indent="-169991" algn="l" defTabSz="674251" rtl="0" eaLnBrk="0" fontAlgn="base" hangingPunct="0">
        <a:spcBef>
          <a:spcPct val="20000"/>
        </a:spcBef>
        <a:spcAft>
          <a:spcPct val="0"/>
        </a:spcAft>
        <a:buChar char="•"/>
        <a:defRPr sz="1800">
          <a:solidFill>
            <a:schemeClr val="tx1"/>
          </a:solidFill>
          <a:latin typeface="+mn-lt"/>
        </a:defRPr>
      </a:lvl3pPr>
      <a:lvl4pPr marL="1181369" indent="-168563" algn="l" defTabSz="674251" rtl="0" eaLnBrk="0" fontAlgn="base" hangingPunct="0">
        <a:spcBef>
          <a:spcPct val="20000"/>
        </a:spcBef>
        <a:spcAft>
          <a:spcPct val="0"/>
        </a:spcAft>
        <a:buChar char="–"/>
        <a:defRPr sz="1440">
          <a:solidFill>
            <a:schemeClr val="tx1"/>
          </a:solidFill>
          <a:latin typeface="+mn-lt"/>
        </a:defRPr>
      </a:lvl4pPr>
      <a:lvl5pPr marL="1518493" indent="-168563" algn="l" defTabSz="674251" rtl="0" eaLnBrk="0" fontAlgn="base" hangingPunct="0">
        <a:spcBef>
          <a:spcPct val="20000"/>
        </a:spcBef>
        <a:spcAft>
          <a:spcPct val="0"/>
        </a:spcAft>
        <a:buChar char="»"/>
        <a:defRPr sz="1440">
          <a:solidFill>
            <a:schemeClr val="tx1"/>
          </a:solidFill>
          <a:latin typeface="+mn-lt"/>
        </a:defRPr>
      </a:lvl5pPr>
      <a:lvl6pPr marL="1929900" indent="-168563" algn="l" defTabSz="674251" rtl="0" fontAlgn="base">
        <a:spcBef>
          <a:spcPct val="20000"/>
        </a:spcBef>
        <a:spcAft>
          <a:spcPct val="0"/>
        </a:spcAft>
        <a:buChar char="»"/>
        <a:defRPr sz="1440">
          <a:solidFill>
            <a:schemeClr val="tx1"/>
          </a:solidFill>
          <a:latin typeface="+mn-lt"/>
        </a:defRPr>
      </a:lvl6pPr>
      <a:lvl7pPr marL="2341310" indent="-168563" algn="l" defTabSz="674251" rtl="0" fontAlgn="base">
        <a:spcBef>
          <a:spcPct val="20000"/>
        </a:spcBef>
        <a:spcAft>
          <a:spcPct val="0"/>
        </a:spcAft>
        <a:buChar char="»"/>
        <a:defRPr sz="1440">
          <a:solidFill>
            <a:schemeClr val="tx1"/>
          </a:solidFill>
          <a:latin typeface="+mn-lt"/>
        </a:defRPr>
      </a:lvl7pPr>
      <a:lvl8pPr marL="2752715" indent="-168563" algn="l" defTabSz="674251" rtl="0" fontAlgn="base">
        <a:spcBef>
          <a:spcPct val="20000"/>
        </a:spcBef>
        <a:spcAft>
          <a:spcPct val="0"/>
        </a:spcAft>
        <a:buChar char="»"/>
        <a:defRPr sz="1440">
          <a:solidFill>
            <a:schemeClr val="tx1"/>
          </a:solidFill>
          <a:latin typeface="+mn-lt"/>
        </a:defRPr>
      </a:lvl8pPr>
      <a:lvl9pPr marL="3164121" indent="-168563" algn="l" defTabSz="674251" rtl="0" fontAlgn="base">
        <a:spcBef>
          <a:spcPct val="20000"/>
        </a:spcBef>
        <a:spcAft>
          <a:spcPct val="0"/>
        </a:spcAft>
        <a:buChar char="»"/>
        <a:defRPr sz="1440">
          <a:solidFill>
            <a:schemeClr val="tx1"/>
          </a:solidFill>
          <a:latin typeface="+mn-lt"/>
        </a:defRPr>
      </a:lvl9pPr>
    </p:bodyStyle>
    <p:otherStyle>
      <a:defPPr>
        <a:defRPr lang="en-US"/>
      </a:defPPr>
      <a:lvl1pPr marL="0" algn="l" defTabSz="822814" rtl="0" eaLnBrk="1" latinLnBrk="0" hangingPunct="1">
        <a:defRPr sz="1620" kern="1200">
          <a:solidFill>
            <a:schemeClr val="tx1"/>
          </a:solidFill>
          <a:latin typeface="+mn-lt"/>
          <a:ea typeface="+mn-ea"/>
          <a:cs typeface="+mn-cs"/>
        </a:defRPr>
      </a:lvl1pPr>
      <a:lvl2pPr marL="411406" algn="l" defTabSz="822814" rtl="0" eaLnBrk="1" latinLnBrk="0" hangingPunct="1">
        <a:defRPr sz="1620" kern="1200">
          <a:solidFill>
            <a:schemeClr val="tx1"/>
          </a:solidFill>
          <a:latin typeface="+mn-lt"/>
          <a:ea typeface="+mn-ea"/>
          <a:cs typeface="+mn-cs"/>
        </a:defRPr>
      </a:lvl2pPr>
      <a:lvl3pPr marL="822814" algn="l" defTabSz="822814" rtl="0" eaLnBrk="1" latinLnBrk="0" hangingPunct="1">
        <a:defRPr sz="1620" kern="1200">
          <a:solidFill>
            <a:schemeClr val="tx1"/>
          </a:solidFill>
          <a:latin typeface="+mn-lt"/>
          <a:ea typeface="+mn-ea"/>
          <a:cs typeface="+mn-cs"/>
        </a:defRPr>
      </a:lvl3pPr>
      <a:lvl4pPr marL="1234221" algn="l" defTabSz="822814" rtl="0" eaLnBrk="1" latinLnBrk="0" hangingPunct="1">
        <a:defRPr sz="1620" kern="1200">
          <a:solidFill>
            <a:schemeClr val="tx1"/>
          </a:solidFill>
          <a:latin typeface="+mn-lt"/>
          <a:ea typeface="+mn-ea"/>
          <a:cs typeface="+mn-cs"/>
        </a:defRPr>
      </a:lvl4pPr>
      <a:lvl5pPr marL="1645629" algn="l" defTabSz="822814" rtl="0" eaLnBrk="1" latinLnBrk="0" hangingPunct="1">
        <a:defRPr sz="1620" kern="1200">
          <a:solidFill>
            <a:schemeClr val="tx1"/>
          </a:solidFill>
          <a:latin typeface="+mn-lt"/>
          <a:ea typeface="+mn-ea"/>
          <a:cs typeface="+mn-cs"/>
        </a:defRPr>
      </a:lvl5pPr>
      <a:lvl6pPr marL="2057036" algn="l" defTabSz="822814" rtl="0" eaLnBrk="1" latinLnBrk="0" hangingPunct="1">
        <a:defRPr sz="1620" kern="1200">
          <a:solidFill>
            <a:schemeClr val="tx1"/>
          </a:solidFill>
          <a:latin typeface="+mn-lt"/>
          <a:ea typeface="+mn-ea"/>
          <a:cs typeface="+mn-cs"/>
        </a:defRPr>
      </a:lvl6pPr>
      <a:lvl7pPr marL="2468444" algn="l" defTabSz="822814" rtl="0" eaLnBrk="1" latinLnBrk="0" hangingPunct="1">
        <a:defRPr sz="1620" kern="1200">
          <a:solidFill>
            <a:schemeClr val="tx1"/>
          </a:solidFill>
          <a:latin typeface="+mn-lt"/>
          <a:ea typeface="+mn-ea"/>
          <a:cs typeface="+mn-cs"/>
        </a:defRPr>
      </a:lvl7pPr>
      <a:lvl8pPr marL="2879850" algn="l" defTabSz="822814" rtl="0" eaLnBrk="1" latinLnBrk="0" hangingPunct="1">
        <a:defRPr sz="1620" kern="1200">
          <a:solidFill>
            <a:schemeClr val="tx1"/>
          </a:solidFill>
          <a:latin typeface="+mn-lt"/>
          <a:ea typeface="+mn-ea"/>
          <a:cs typeface="+mn-cs"/>
        </a:defRPr>
      </a:lvl8pPr>
      <a:lvl9pPr marL="3291259" algn="l" defTabSz="822814" rtl="0" eaLnBrk="1" latinLnBrk="0" hangingPunct="1">
        <a:defRPr sz="162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1"/>
            <a:ext cx="32397700" cy="552401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2051" name="Rectangle 3"/>
          <p:cNvSpPr>
            <a:spLocks noChangeArrowheads="1"/>
          </p:cNvSpPr>
          <p:nvPr userDrawn="1"/>
        </p:nvSpPr>
        <p:spPr bwMode="auto">
          <a:xfrm>
            <a:off x="691471" y="6305003"/>
            <a:ext cx="7361880" cy="359517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2052" name="Rectangle 4"/>
          <p:cNvSpPr>
            <a:spLocks noChangeArrowheads="1"/>
          </p:cNvSpPr>
          <p:nvPr userDrawn="1"/>
        </p:nvSpPr>
        <p:spPr bwMode="auto">
          <a:xfrm>
            <a:off x="0" y="5524022"/>
            <a:ext cx="32397700" cy="17143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2053" name="Text Box 5"/>
          <p:cNvSpPr txBox="1">
            <a:spLocks noChangeArrowheads="1"/>
          </p:cNvSpPr>
          <p:nvPr userDrawn="1"/>
        </p:nvSpPr>
        <p:spPr bwMode="auto">
          <a:xfrm>
            <a:off x="450028" y="42574902"/>
            <a:ext cx="1855828" cy="23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pPr>
            <a:r>
              <a:rPr lang="en-US" altLang="en-US" sz="360" b="1">
                <a:solidFill>
                  <a:schemeClr val="bg2"/>
                </a:solidFill>
                <a:latin typeface="Arial" panose="020B0604020202020204" pitchFamily="34" charset="0"/>
              </a:rPr>
              <a:t>POSTER TEMPLATE BY:</a:t>
            </a:r>
          </a:p>
          <a:p>
            <a:pPr>
              <a:lnSpc>
                <a:spcPct val="65000"/>
              </a:lnSpc>
              <a:spcBef>
                <a:spcPct val="50000"/>
              </a:spcBef>
            </a:pPr>
            <a:r>
              <a:rPr lang="en-US" altLang="en-US" sz="720" b="1">
                <a:solidFill>
                  <a:schemeClr val="bg2"/>
                </a:solidFill>
                <a:latin typeface="Arial" panose="020B0604020202020204" pitchFamily="34" charset="0"/>
              </a:rPr>
              <a:t>www.PosterPresentations.com</a:t>
            </a:r>
          </a:p>
        </p:txBody>
      </p:sp>
      <p:sp>
        <p:nvSpPr>
          <p:cNvPr id="2054" name="Rectangle 6"/>
          <p:cNvSpPr>
            <a:spLocks noGrp="1" noChangeArrowheads="1"/>
          </p:cNvSpPr>
          <p:nvPr>
            <p:ph type="title"/>
          </p:nvPr>
        </p:nvSpPr>
        <p:spPr bwMode="auto">
          <a:xfrm>
            <a:off x="708615" y="1670549"/>
            <a:ext cx="30946182" cy="288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2055" name="Rectangle 7"/>
          <p:cNvSpPr>
            <a:spLocks noGrp="1" noChangeArrowheads="1"/>
          </p:cNvSpPr>
          <p:nvPr>
            <p:ph type="body" idx="1"/>
          </p:nvPr>
        </p:nvSpPr>
        <p:spPr bwMode="auto">
          <a:xfrm>
            <a:off x="691471" y="6305003"/>
            <a:ext cx="7361880" cy="3595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p:cNvSpPr>
            <a:spLocks noChangeArrowheads="1"/>
          </p:cNvSpPr>
          <p:nvPr userDrawn="1"/>
        </p:nvSpPr>
        <p:spPr bwMode="auto">
          <a:xfrm>
            <a:off x="0" y="0"/>
            <a:ext cx="32397700" cy="43195875"/>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2057" name="Rectangle 9"/>
          <p:cNvSpPr>
            <a:spLocks noChangeArrowheads="1"/>
          </p:cNvSpPr>
          <p:nvPr userDrawn="1"/>
        </p:nvSpPr>
        <p:spPr bwMode="auto">
          <a:xfrm>
            <a:off x="8481955" y="6305003"/>
            <a:ext cx="15326653" cy="359517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2058" name="Rectangle 11"/>
          <p:cNvSpPr>
            <a:spLocks noChangeArrowheads="1"/>
          </p:cNvSpPr>
          <p:nvPr userDrawn="1"/>
        </p:nvSpPr>
        <p:spPr bwMode="auto">
          <a:xfrm>
            <a:off x="24287205" y="6305003"/>
            <a:ext cx="7367595" cy="359517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674251" rtl="0" eaLnBrk="0" fontAlgn="base" hangingPunct="0">
        <a:spcBef>
          <a:spcPct val="0"/>
        </a:spcBef>
        <a:spcAft>
          <a:spcPct val="0"/>
        </a:spcAft>
        <a:defRPr sz="6387">
          <a:solidFill>
            <a:schemeClr val="tx2"/>
          </a:solidFill>
          <a:latin typeface="+mj-lt"/>
          <a:ea typeface="+mj-ea"/>
          <a:cs typeface="+mj-cs"/>
        </a:defRPr>
      </a:lvl1pPr>
      <a:lvl2pPr algn="ctr" defTabSz="674251" rtl="0" eaLnBrk="0" fontAlgn="base" hangingPunct="0">
        <a:spcBef>
          <a:spcPct val="0"/>
        </a:spcBef>
        <a:spcAft>
          <a:spcPct val="0"/>
        </a:spcAft>
        <a:defRPr sz="6387">
          <a:solidFill>
            <a:schemeClr val="tx2"/>
          </a:solidFill>
          <a:latin typeface="Arial Black" pitchFamily="34" charset="0"/>
        </a:defRPr>
      </a:lvl2pPr>
      <a:lvl3pPr algn="ctr" defTabSz="674251" rtl="0" eaLnBrk="0" fontAlgn="base" hangingPunct="0">
        <a:spcBef>
          <a:spcPct val="0"/>
        </a:spcBef>
        <a:spcAft>
          <a:spcPct val="0"/>
        </a:spcAft>
        <a:defRPr sz="6387">
          <a:solidFill>
            <a:schemeClr val="tx2"/>
          </a:solidFill>
          <a:latin typeface="Arial Black" pitchFamily="34" charset="0"/>
        </a:defRPr>
      </a:lvl3pPr>
      <a:lvl4pPr algn="ctr" defTabSz="674251" rtl="0" eaLnBrk="0" fontAlgn="base" hangingPunct="0">
        <a:spcBef>
          <a:spcPct val="0"/>
        </a:spcBef>
        <a:spcAft>
          <a:spcPct val="0"/>
        </a:spcAft>
        <a:defRPr sz="6387">
          <a:solidFill>
            <a:schemeClr val="tx2"/>
          </a:solidFill>
          <a:latin typeface="Arial Black" pitchFamily="34" charset="0"/>
        </a:defRPr>
      </a:lvl4pPr>
      <a:lvl5pPr algn="ctr" defTabSz="674251" rtl="0" eaLnBrk="0" fontAlgn="base" hangingPunct="0">
        <a:spcBef>
          <a:spcPct val="0"/>
        </a:spcBef>
        <a:spcAft>
          <a:spcPct val="0"/>
        </a:spcAft>
        <a:defRPr sz="6387">
          <a:solidFill>
            <a:schemeClr val="tx2"/>
          </a:solidFill>
          <a:latin typeface="Arial Black" pitchFamily="34" charset="0"/>
        </a:defRPr>
      </a:lvl5pPr>
      <a:lvl6pPr marL="411406" algn="ctr" defTabSz="674251" rtl="0" fontAlgn="base">
        <a:spcBef>
          <a:spcPct val="0"/>
        </a:spcBef>
        <a:spcAft>
          <a:spcPct val="0"/>
        </a:spcAft>
        <a:defRPr sz="6387">
          <a:solidFill>
            <a:schemeClr val="tx2"/>
          </a:solidFill>
          <a:latin typeface="Arial Black" pitchFamily="34" charset="0"/>
        </a:defRPr>
      </a:lvl6pPr>
      <a:lvl7pPr marL="822814" algn="ctr" defTabSz="674251" rtl="0" fontAlgn="base">
        <a:spcBef>
          <a:spcPct val="0"/>
        </a:spcBef>
        <a:spcAft>
          <a:spcPct val="0"/>
        </a:spcAft>
        <a:defRPr sz="6387">
          <a:solidFill>
            <a:schemeClr val="tx2"/>
          </a:solidFill>
          <a:latin typeface="Arial Black" pitchFamily="34" charset="0"/>
        </a:defRPr>
      </a:lvl7pPr>
      <a:lvl8pPr marL="1234221" algn="ctr" defTabSz="674251" rtl="0" fontAlgn="base">
        <a:spcBef>
          <a:spcPct val="0"/>
        </a:spcBef>
        <a:spcAft>
          <a:spcPct val="0"/>
        </a:spcAft>
        <a:defRPr sz="6387">
          <a:solidFill>
            <a:schemeClr val="tx2"/>
          </a:solidFill>
          <a:latin typeface="Arial Black" pitchFamily="34" charset="0"/>
        </a:defRPr>
      </a:lvl8pPr>
      <a:lvl9pPr marL="1645629" algn="ctr" defTabSz="674251" rtl="0" fontAlgn="base">
        <a:spcBef>
          <a:spcPct val="0"/>
        </a:spcBef>
        <a:spcAft>
          <a:spcPct val="0"/>
        </a:spcAft>
        <a:defRPr sz="6387">
          <a:solidFill>
            <a:schemeClr val="tx2"/>
          </a:solidFill>
          <a:latin typeface="Arial Black" pitchFamily="34" charset="0"/>
        </a:defRPr>
      </a:lvl9pPr>
    </p:titleStyle>
    <p:bodyStyle>
      <a:lvl1pPr marL="252844" indent="-252844" algn="l" defTabSz="674251" rtl="0" eaLnBrk="0" fontAlgn="base" hangingPunct="0">
        <a:spcBef>
          <a:spcPct val="20000"/>
        </a:spcBef>
        <a:spcAft>
          <a:spcPct val="0"/>
        </a:spcAft>
        <a:buChar char="•"/>
        <a:defRPr sz="2160">
          <a:solidFill>
            <a:schemeClr val="tx1"/>
          </a:solidFill>
          <a:latin typeface="+mn-lt"/>
          <a:ea typeface="+mn-ea"/>
          <a:cs typeface="+mn-cs"/>
        </a:defRPr>
      </a:lvl1pPr>
      <a:lvl2pPr marL="545686" indent="-208560" algn="l" defTabSz="674251" rtl="0" eaLnBrk="0" fontAlgn="base" hangingPunct="0">
        <a:spcBef>
          <a:spcPct val="20000"/>
        </a:spcBef>
        <a:spcAft>
          <a:spcPct val="0"/>
        </a:spcAft>
        <a:buChar char="–"/>
        <a:defRPr sz="2160">
          <a:solidFill>
            <a:schemeClr val="tx1"/>
          </a:solidFill>
          <a:latin typeface="+mn-lt"/>
        </a:defRPr>
      </a:lvl2pPr>
      <a:lvl3pPr marL="844243" indent="-169991" algn="l" defTabSz="674251" rtl="0" eaLnBrk="0" fontAlgn="base" hangingPunct="0">
        <a:spcBef>
          <a:spcPct val="20000"/>
        </a:spcBef>
        <a:spcAft>
          <a:spcPct val="0"/>
        </a:spcAft>
        <a:buChar char="•"/>
        <a:defRPr sz="1800">
          <a:solidFill>
            <a:schemeClr val="tx1"/>
          </a:solidFill>
          <a:latin typeface="+mn-lt"/>
        </a:defRPr>
      </a:lvl3pPr>
      <a:lvl4pPr marL="1181369" indent="-168563" algn="l" defTabSz="674251" rtl="0" eaLnBrk="0" fontAlgn="base" hangingPunct="0">
        <a:spcBef>
          <a:spcPct val="20000"/>
        </a:spcBef>
        <a:spcAft>
          <a:spcPct val="0"/>
        </a:spcAft>
        <a:buChar char="–"/>
        <a:defRPr sz="1440">
          <a:solidFill>
            <a:schemeClr val="tx1"/>
          </a:solidFill>
          <a:latin typeface="+mn-lt"/>
        </a:defRPr>
      </a:lvl4pPr>
      <a:lvl5pPr marL="1518493" indent="-168563" algn="l" defTabSz="674251" rtl="0" eaLnBrk="0" fontAlgn="base" hangingPunct="0">
        <a:spcBef>
          <a:spcPct val="20000"/>
        </a:spcBef>
        <a:spcAft>
          <a:spcPct val="0"/>
        </a:spcAft>
        <a:buChar char="»"/>
        <a:defRPr sz="1440">
          <a:solidFill>
            <a:schemeClr val="tx1"/>
          </a:solidFill>
          <a:latin typeface="+mn-lt"/>
        </a:defRPr>
      </a:lvl5pPr>
      <a:lvl6pPr marL="1929900" indent="-168563" algn="l" defTabSz="674251" rtl="0" fontAlgn="base">
        <a:spcBef>
          <a:spcPct val="20000"/>
        </a:spcBef>
        <a:spcAft>
          <a:spcPct val="0"/>
        </a:spcAft>
        <a:buChar char="»"/>
        <a:defRPr sz="1440">
          <a:solidFill>
            <a:schemeClr val="tx1"/>
          </a:solidFill>
          <a:latin typeface="+mn-lt"/>
        </a:defRPr>
      </a:lvl6pPr>
      <a:lvl7pPr marL="2341310" indent="-168563" algn="l" defTabSz="674251" rtl="0" fontAlgn="base">
        <a:spcBef>
          <a:spcPct val="20000"/>
        </a:spcBef>
        <a:spcAft>
          <a:spcPct val="0"/>
        </a:spcAft>
        <a:buChar char="»"/>
        <a:defRPr sz="1440">
          <a:solidFill>
            <a:schemeClr val="tx1"/>
          </a:solidFill>
          <a:latin typeface="+mn-lt"/>
        </a:defRPr>
      </a:lvl7pPr>
      <a:lvl8pPr marL="2752715" indent="-168563" algn="l" defTabSz="674251" rtl="0" fontAlgn="base">
        <a:spcBef>
          <a:spcPct val="20000"/>
        </a:spcBef>
        <a:spcAft>
          <a:spcPct val="0"/>
        </a:spcAft>
        <a:buChar char="»"/>
        <a:defRPr sz="1440">
          <a:solidFill>
            <a:schemeClr val="tx1"/>
          </a:solidFill>
          <a:latin typeface="+mn-lt"/>
        </a:defRPr>
      </a:lvl8pPr>
      <a:lvl9pPr marL="3164121" indent="-168563" algn="l" defTabSz="674251" rtl="0" fontAlgn="base">
        <a:spcBef>
          <a:spcPct val="20000"/>
        </a:spcBef>
        <a:spcAft>
          <a:spcPct val="0"/>
        </a:spcAft>
        <a:buChar char="»"/>
        <a:defRPr sz="1440">
          <a:solidFill>
            <a:schemeClr val="tx1"/>
          </a:solidFill>
          <a:latin typeface="+mn-lt"/>
        </a:defRPr>
      </a:lvl9pPr>
    </p:bodyStyle>
    <p:otherStyle>
      <a:defPPr>
        <a:defRPr lang="en-US"/>
      </a:defPPr>
      <a:lvl1pPr marL="0" algn="l" defTabSz="822814" rtl="0" eaLnBrk="1" latinLnBrk="0" hangingPunct="1">
        <a:defRPr sz="1620" kern="1200">
          <a:solidFill>
            <a:schemeClr val="tx1"/>
          </a:solidFill>
          <a:latin typeface="+mn-lt"/>
          <a:ea typeface="+mn-ea"/>
          <a:cs typeface="+mn-cs"/>
        </a:defRPr>
      </a:lvl1pPr>
      <a:lvl2pPr marL="411406" algn="l" defTabSz="822814" rtl="0" eaLnBrk="1" latinLnBrk="0" hangingPunct="1">
        <a:defRPr sz="1620" kern="1200">
          <a:solidFill>
            <a:schemeClr val="tx1"/>
          </a:solidFill>
          <a:latin typeface="+mn-lt"/>
          <a:ea typeface="+mn-ea"/>
          <a:cs typeface="+mn-cs"/>
        </a:defRPr>
      </a:lvl2pPr>
      <a:lvl3pPr marL="822814" algn="l" defTabSz="822814" rtl="0" eaLnBrk="1" latinLnBrk="0" hangingPunct="1">
        <a:defRPr sz="1620" kern="1200">
          <a:solidFill>
            <a:schemeClr val="tx1"/>
          </a:solidFill>
          <a:latin typeface="+mn-lt"/>
          <a:ea typeface="+mn-ea"/>
          <a:cs typeface="+mn-cs"/>
        </a:defRPr>
      </a:lvl3pPr>
      <a:lvl4pPr marL="1234221" algn="l" defTabSz="822814" rtl="0" eaLnBrk="1" latinLnBrk="0" hangingPunct="1">
        <a:defRPr sz="1620" kern="1200">
          <a:solidFill>
            <a:schemeClr val="tx1"/>
          </a:solidFill>
          <a:latin typeface="+mn-lt"/>
          <a:ea typeface="+mn-ea"/>
          <a:cs typeface="+mn-cs"/>
        </a:defRPr>
      </a:lvl4pPr>
      <a:lvl5pPr marL="1645629" algn="l" defTabSz="822814" rtl="0" eaLnBrk="1" latinLnBrk="0" hangingPunct="1">
        <a:defRPr sz="1620" kern="1200">
          <a:solidFill>
            <a:schemeClr val="tx1"/>
          </a:solidFill>
          <a:latin typeface="+mn-lt"/>
          <a:ea typeface="+mn-ea"/>
          <a:cs typeface="+mn-cs"/>
        </a:defRPr>
      </a:lvl5pPr>
      <a:lvl6pPr marL="2057036" algn="l" defTabSz="822814" rtl="0" eaLnBrk="1" latinLnBrk="0" hangingPunct="1">
        <a:defRPr sz="1620" kern="1200">
          <a:solidFill>
            <a:schemeClr val="tx1"/>
          </a:solidFill>
          <a:latin typeface="+mn-lt"/>
          <a:ea typeface="+mn-ea"/>
          <a:cs typeface="+mn-cs"/>
        </a:defRPr>
      </a:lvl6pPr>
      <a:lvl7pPr marL="2468444" algn="l" defTabSz="822814" rtl="0" eaLnBrk="1" latinLnBrk="0" hangingPunct="1">
        <a:defRPr sz="1620" kern="1200">
          <a:solidFill>
            <a:schemeClr val="tx1"/>
          </a:solidFill>
          <a:latin typeface="+mn-lt"/>
          <a:ea typeface="+mn-ea"/>
          <a:cs typeface="+mn-cs"/>
        </a:defRPr>
      </a:lvl7pPr>
      <a:lvl8pPr marL="2879850" algn="l" defTabSz="822814" rtl="0" eaLnBrk="1" latinLnBrk="0" hangingPunct="1">
        <a:defRPr sz="1620" kern="1200">
          <a:solidFill>
            <a:schemeClr val="tx1"/>
          </a:solidFill>
          <a:latin typeface="+mn-lt"/>
          <a:ea typeface="+mn-ea"/>
          <a:cs typeface="+mn-cs"/>
        </a:defRPr>
      </a:lvl8pPr>
      <a:lvl9pPr marL="3291259" algn="l" defTabSz="822814" rtl="0" eaLnBrk="1" latinLnBrk="0" hangingPunct="1">
        <a:defRPr sz="162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1"/>
            <a:ext cx="32397700" cy="552401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3075" name="Rectangle 3"/>
          <p:cNvSpPr>
            <a:spLocks noChangeArrowheads="1"/>
          </p:cNvSpPr>
          <p:nvPr userDrawn="1"/>
        </p:nvSpPr>
        <p:spPr bwMode="auto">
          <a:xfrm>
            <a:off x="511466" y="6305003"/>
            <a:ext cx="31273345" cy="359517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3076" name="Rectangle 4"/>
          <p:cNvSpPr>
            <a:spLocks noChangeArrowheads="1"/>
          </p:cNvSpPr>
          <p:nvPr userDrawn="1"/>
        </p:nvSpPr>
        <p:spPr bwMode="auto">
          <a:xfrm>
            <a:off x="0" y="5524022"/>
            <a:ext cx="32397700" cy="17143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
        <p:nvSpPr>
          <p:cNvPr id="3077" name="Text Box 5"/>
          <p:cNvSpPr txBox="1">
            <a:spLocks noChangeArrowheads="1"/>
          </p:cNvSpPr>
          <p:nvPr userDrawn="1"/>
        </p:nvSpPr>
        <p:spPr bwMode="auto">
          <a:xfrm>
            <a:off x="450028" y="42574902"/>
            <a:ext cx="1855828" cy="23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defRPr sz="2400">
                <a:solidFill>
                  <a:schemeClr val="tx1"/>
                </a:solidFill>
                <a:latin typeface="Arial Narrow" panose="020B0606020202030204" pitchFamily="34" charset="0"/>
              </a:defRPr>
            </a:lvl1pPr>
            <a:lvl2pPr marL="742950" indent="-285750" defTabSz="749300">
              <a:defRPr sz="2400">
                <a:solidFill>
                  <a:schemeClr val="tx1"/>
                </a:solidFill>
                <a:latin typeface="Arial Narrow" panose="020B0606020202030204" pitchFamily="34" charset="0"/>
              </a:defRPr>
            </a:lvl2pPr>
            <a:lvl3pPr marL="1143000" indent="-228600" defTabSz="749300">
              <a:defRPr sz="2400">
                <a:solidFill>
                  <a:schemeClr val="tx1"/>
                </a:solidFill>
                <a:latin typeface="Arial Narrow" panose="020B0606020202030204" pitchFamily="34" charset="0"/>
              </a:defRPr>
            </a:lvl3pPr>
            <a:lvl4pPr marL="1600200" indent="-228600" defTabSz="749300">
              <a:defRPr sz="2400">
                <a:solidFill>
                  <a:schemeClr val="tx1"/>
                </a:solidFill>
                <a:latin typeface="Arial Narrow" panose="020B0606020202030204" pitchFamily="34" charset="0"/>
              </a:defRPr>
            </a:lvl4pPr>
            <a:lvl5pPr marL="2057400" indent="-228600" defTabSz="749300">
              <a:defRPr sz="2400">
                <a:solidFill>
                  <a:schemeClr val="tx1"/>
                </a:solidFill>
                <a:latin typeface="Arial Narrow" panose="020B0606020202030204" pitchFamily="34" charset="0"/>
              </a:defRPr>
            </a:lvl5pPr>
            <a:lvl6pPr marL="2514600" indent="-228600" defTabSz="7493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defTabSz="7493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defTabSz="7493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defTabSz="749300" eaLnBrk="0" fontAlgn="base" hangingPunct="0">
              <a:spcBef>
                <a:spcPct val="0"/>
              </a:spcBef>
              <a:spcAft>
                <a:spcPct val="0"/>
              </a:spcAft>
              <a:defRPr sz="2400">
                <a:solidFill>
                  <a:schemeClr val="tx1"/>
                </a:solidFill>
                <a:latin typeface="Arial Narrow" panose="020B0606020202030204" pitchFamily="34" charset="0"/>
              </a:defRPr>
            </a:lvl9pPr>
          </a:lstStyle>
          <a:p>
            <a:pPr>
              <a:lnSpc>
                <a:spcPct val="65000"/>
              </a:lnSpc>
              <a:spcBef>
                <a:spcPct val="50000"/>
              </a:spcBef>
            </a:pPr>
            <a:r>
              <a:rPr lang="en-US" altLang="en-US" sz="360" b="1">
                <a:solidFill>
                  <a:schemeClr val="bg2"/>
                </a:solidFill>
                <a:latin typeface="Arial" panose="020B0604020202020204" pitchFamily="34" charset="0"/>
              </a:rPr>
              <a:t>POSTER TEMPLATE BY:</a:t>
            </a:r>
          </a:p>
          <a:p>
            <a:pPr>
              <a:lnSpc>
                <a:spcPct val="65000"/>
              </a:lnSpc>
              <a:spcBef>
                <a:spcPct val="50000"/>
              </a:spcBef>
            </a:pPr>
            <a:r>
              <a:rPr lang="en-US" altLang="en-US" sz="720" b="1">
                <a:solidFill>
                  <a:schemeClr val="bg2"/>
                </a:solidFill>
                <a:latin typeface="Arial" panose="020B0604020202020204" pitchFamily="34" charset="0"/>
              </a:rPr>
              <a:t>www.PosterPresentations.com</a:t>
            </a:r>
          </a:p>
        </p:txBody>
      </p:sp>
      <p:sp>
        <p:nvSpPr>
          <p:cNvPr id="3078" name="Rectangle 6"/>
          <p:cNvSpPr>
            <a:spLocks noGrp="1" noChangeArrowheads="1"/>
          </p:cNvSpPr>
          <p:nvPr>
            <p:ph type="title"/>
          </p:nvPr>
        </p:nvSpPr>
        <p:spPr bwMode="auto">
          <a:xfrm>
            <a:off x="708615" y="1670549"/>
            <a:ext cx="30946182" cy="288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en-US"/>
              <a:t>Click to edit Master title style</a:t>
            </a:r>
          </a:p>
        </p:txBody>
      </p:sp>
      <p:sp>
        <p:nvSpPr>
          <p:cNvPr id="3079" name="Rectangle 7"/>
          <p:cNvSpPr>
            <a:spLocks noGrp="1" noChangeArrowheads="1"/>
          </p:cNvSpPr>
          <p:nvPr>
            <p:ph type="body" idx="1"/>
          </p:nvPr>
        </p:nvSpPr>
        <p:spPr bwMode="auto">
          <a:xfrm>
            <a:off x="511467" y="6305003"/>
            <a:ext cx="31143337" cy="3595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p:cNvSpPr>
            <a:spLocks noChangeArrowheads="1"/>
          </p:cNvSpPr>
          <p:nvPr userDrawn="1"/>
        </p:nvSpPr>
        <p:spPr bwMode="auto">
          <a:xfrm>
            <a:off x="0" y="0"/>
            <a:ext cx="32397700" cy="43195875"/>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Narrow" panose="020B0606020202030204" pitchFamily="34" charset="0"/>
              </a:defRPr>
            </a:lvl1pPr>
            <a:lvl2pPr marL="742950" indent="-285750">
              <a:defRPr sz="2400">
                <a:solidFill>
                  <a:schemeClr val="tx1"/>
                </a:solidFill>
                <a:latin typeface="Arial Narrow" panose="020B0606020202030204" pitchFamily="34" charset="0"/>
              </a:defRPr>
            </a:lvl2pPr>
            <a:lvl3pPr marL="1143000" indent="-228600">
              <a:defRPr sz="2400">
                <a:solidFill>
                  <a:schemeClr val="tx1"/>
                </a:solidFill>
                <a:latin typeface="Arial Narrow" panose="020B0606020202030204" pitchFamily="34" charset="0"/>
              </a:defRPr>
            </a:lvl3pPr>
            <a:lvl4pPr marL="1600200" indent="-228600">
              <a:defRPr sz="2400">
                <a:solidFill>
                  <a:schemeClr val="tx1"/>
                </a:solidFill>
                <a:latin typeface="Arial Narrow" panose="020B0606020202030204" pitchFamily="34" charset="0"/>
              </a:defRPr>
            </a:lvl4pPr>
            <a:lvl5pPr marL="2057400" indent="-228600">
              <a:defRPr sz="2400">
                <a:solidFill>
                  <a:schemeClr val="tx1"/>
                </a:solidFill>
                <a:latin typeface="Arial Narrow" panose="020B0606020202030204" pitchFamily="34" charset="0"/>
              </a:defRPr>
            </a:lvl5pPr>
            <a:lvl6pPr marL="2514600" indent="-228600" eaLnBrk="0" fontAlgn="base" hangingPunct="0">
              <a:spcBef>
                <a:spcPct val="0"/>
              </a:spcBef>
              <a:spcAft>
                <a:spcPct val="0"/>
              </a:spcAft>
              <a:defRPr sz="2400">
                <a:solidFill>
                  <a:schemeClr val="tx1"/>
                </a:solidFill>
                <a:latin typeface="Arial Narrow" panose="020B0606020202030204" pitchFamily="34" charset="0"/>
              </a:defRPr>
            </a:lvl6pPr>
            <a:lvl7pPr marL="2971800" indent="-228600" eaLnBrk="0" fontAlgn="base" hangingPunct="0">
              <a:spcBef>
                <a:spcPct val="0"/>
              </a:spcBef>
              <a:spcAft>
                <a:spcPct val="0"/>
              </a:spcAft>
              <a:defRPr sz="2400">
                <a:solidFill>
                  <a:schemeClr val="tx1"/>
                </a:solidFill>
                <a:latin typeface="Arial Narrow" panose="020B0606020202030204" pitchFamily="34" charset="0"/>
              </a:defRPr>
            </a:lvl7pPr>
            <a:lvl8pPr marL="3429000" indent="-228600" eaLnBrk="0" fontAlgn="base" hangingPunct="0">
              <a:spcBef>
                <a:spcPct val="0"/>
              </a:spcBef>
              <a:spcAft>
                <a:spcPct val="0"/>
              </a:spcAft>
              <a:defRPr sz="2400">
                <a:solidFill>
                  <a:schemeClr val="tx1"/>
                </a:solidFill>
                <a:latin typeface="Arial Narrow" panose="020B0606020202030204" pitchFamily="34" charset="0"/>
              </a:defRPr>
            </a:lvl8pPr>
            <a:lvl9pPr marL="3886200" indent="-228600" eaLnBrk="0" fontAlgn="base" hangingPunct="0">
              <a:spcBef>
                <a:spcPct val="0"/>
              </a:spcBef>
              <a:spcAft>
                <a:spcPct val="0"/>
              </a:spcAft>
              <a:defRPr sz="2400">
                <a:solidFill>
                  <a:schemeClr val="tx1"/>
                </a:solidFill>
                <a:latin typeface="Arial Narrow" panose="020B0606020202030204" pitchFamily="34" charset="0"/>
              </a:defRPr>
            </a:lvl9pPr>
          </a:lstStyle>
          <a:p>
            <a:pPr eaLnBrk="1" hangingPunct="1"/>
            <a:endParaRPr lang="en-US" altLang="en-US" sz="216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674251" rtl="0" eaLnBrk="0" fontAlgn="base" hangingPunct="0">
        <a:spcBef>
          <a:spcPct val="0"/>
        </a:spcBef>
        <a:spcAft>
          <a:spcPct val="0"/>
        </a:spcAft>
        <a:defRPr sz="6387">
          <a:solidFill>
            <a:schemeClr val="tx2"/>
          </a:solidFill>
          <a:latin typeface="+mj-lt"/>
          <a:ea typeface="+mj-ea"/>
          <a:cs typeface="+mj-cs"/>
        </a:defRPr>
      </a:lvl1pPr>
      <a:lvl2pPr algn="ctr" defTabSz="674251" rtl="0" eaLnBrk="0" fontAlgn="base" hangingPunct="0">
        <a:spcBef>
          <a:spcPct val="0"/>
        </a:spcBef>
        <a:spcAft>
          <a:spcPct val="0"/>
        </a:spcAft>
        <a:defRPr sz="6387">
          <a:solidFill>
            <a:schemeClr val="tx2"/>
          </a:solidFill>
          <a:latin typeface="Arial Black" pitchFamily="34" charset="0"/>
        </a:defRPr>
      </a:lvl2pPr>
      <a:lvl3pPr algn="ctr" defTabSz="674251" rtl="0" eaLnBrk="0" fontAlgn="base" hangingPunct="0">
        <a:spcBef>
          <a:spcPct val="0"/>
        </a:spcBef>
        <a:spcAft>
          <a:spcPct val="0"/>
        </a:spcAft>
        <a:defRPr sz="6387">
          <a:solidFill>
            <a:schemeClr val="tx2"/>
          </a:solidFill>
          <a:latin typeface="Arial Black" pitchFamily="34" charset="0"/>
        </a:defRPr>
      </a:lvl3pPr>
      <a:lvl4pPr algn="ctr" defTabSz="674251" rtl="0" eaLnBrk="0" fontAlgn="base" hangingPunct="0">
        <a:spcBef>
          <a:spcPct val="0"/>
        </a:spcBef>
        <a:spcAft>
          <a:spcPct val="0"/>
        </a:spcAft>
        <a:defRPr sz="6387">
          <a:solidFill>
            <a:schemeClr val="tx2"/>
          </a:solidFill>
          <a:latin typeface="Arial Black" pitchFamily="34" charset="0"/>
        </a:defRPr>
      </a:lvl4pPr>
      <a:lvl5pPr algn="ctr" defTabSz="674251" rtl="0" eaLnBrk="0" fontAlgn="base" hangingPunct="0">
        <a:spcBef>
          <a:spcPct val="0"/>
        </a:spcBef>
        <a:spcAft>
          <a:spcPct val="0"/>
        </a:spcAft>
        <a:defRPr sz="6387">
          <a:solidFill>
            <a:schemeClr val="tx2"/>
          </a:solidFill>
          <a:latin typeface="Arial Black" pitchFamily="34" charset="0"/>
        </a:defRPr>
      </a:lvl5pPr>
      <a:lvl6pPr marL="411406" algn="ctr" defTabSz="674251" rtl="0" fontAlgn="base">
        <a:spcBef>
          <a:spcPct val="0"/>
        </a:spcBef>
        <a:spcAft>
          <a:spcPct val="0"/>
        </a:spcAft>
        <a:defRPr sz="6387">
          <a:solidFill>
            <a:schemeClr val="tx2"/>
          </a:solidFill>
          <a:latin typeface="Arial Black" pitchFamily="34" charset="0"/>
        </a:defRPr>
      </a:lvl6pPr>
      <a:lvl7pPr marL="822814" algn="ctr" defTabSz="674251" rtl="0" fontAlgn="base">
        <a:spcBef>
          <a:spcPct val="0"/>
        </a:spcBef>
        <a:spcAft>
          <a:spcPct val="0"/>
        </a:spcAft>
        <a:defRPr sz="6387">
          <a:solidFill>
            <a:schemeClr val="tx2"/>
          </a:solidFill>
          <a:latin typeface="Arial Black" pitchFamily="34" charset="0"/>
        </a:defRPr>
      </a:lvl7pPr>
      <a:lvl8pPr marL="1234221" algn="ctr" defTabSz="674251" rtl="0" fontAlgn="base">
        <a:spcBef>
          <a:spcPct val="0"/>
        </a:spcBef>
        <a:spcAft>
          <a:spcPct val="0"/>
        </a:spcAft>
        <a:defRPr sz="6387">
          <a:solidFill>
            <a:schemeClr val="tx2"/>
          </a:solidFill>
          <a:latin typeface="Arial Black" pitchFamily="34" charset="0"/>
        </a:defRPr>
      </a:lvl8pPr>
      <a:lvl9pPr marL="1645629" algn="ctr" defTabSz="674251" rtl="0" fontAlgn="base">
        <a:spcBef>
          <a:spcPct val="0"/>
        </a:spcBef>
        <a:spcAft>
          <a:spcPct val="0"/>
        </a:spcAft>
        <a:defRPr sz="6387">
          <a:solidFill>
            <a:schemeClr val="tx2"/>
          </a:solidFill>
          <a:latin typeface="Arial Black" pitchFamily="34" charset="0"/>
        </a:defRPr>
      </a:lvl9pPr>
    </p:titleStyle>
    <p:bodyStyle>
      <a:lvl1pPr marL="252844" indent="-252844" algn="l" defTabSz="674251" rtl="0" eaLnBrk="0" fontAlgn="base" hangingPunct="0">
        <a:spcBef>
          <a:spcPct val="20000"/>
        </a:spcBef>
        <a:spcAft>
          <a:spcPct val="0"/>
        </a:spcAft>
        <a:buChar char="•"/>
        <a:defRPr sz="2160">
          <a:solidFill>
            <a:schemeClr val="tx1"/>
          </a:solidFill>
          <a:latin typeface="+mn-lt"/>
          <a:ea typeface="+mn-ea"/>
          <a:cs typeface="+mn-cs"/>
        </a:defRPr>
      </a:lvl1pPr>
      <a:lvl2pPr marL="545686" indent="-208560" algn="l" defTabSz="674251" rtl="0" eaLnBrk="0" fontAlgn="base" hangingPunct="0">
        <a:spcBef>
          <a:spcPct val="20000"/>
        </a:spcBef>
        <a:spcAft>
          <a:spcPct val="0"/>
        </a:spcAft>
        <a:buChar char="–"/>
        <a:defRPr sz="2160">
          <a:solidFill>
            <a:schemeClr val="tx1"/>
          </a:solidFill>
          <a:latin typeface="+mn-lt"/>
        </a:defRPr>
      </a:lvl2pPr>
      <a:lvl3pPr marL="844243" indent="-169991" algn="l" defTabSz="674251" rtl="0" eaLnBrk="0" fontAlgn="base" hangingPunct="0">
        <a:spcBef>
          <a:spcPct val="20000"/>
        </a:spcBef>
        <a:spcAft>
          <a:spcPct val="0"/>
        </a:spcAft>
        <a:buChar char="•"/>
        <a:defRPr sz="1800">
          <a:solidFill>
            <a:schemeClr val="tx1"/>
          </a:solidFill>
          <a:latin typeface="+mn-lt"/>
        </a:defRPr>
      </a:lvl3pPr>
      <a:lvl4pPr marL="1181369" indent="-168563" algn="l" defTabSz="674251" rtl="0" eaLnBrk="0" fontAlgn="base" hangingPunct="0">
        <a:spcBef>
          <a:spcPct val="20000"/>
        </a:spcBef>
        <a:spcAft>
          <a:spcPct val="0"/>
        </a:spcAft>
        <a:buChar char="–"/>
        <a:defRPr sz="1440">
          <a:solidFill>
            <a:schemeClr val="tx1"/>
          </a:solidFill>
          <a:latin typeface="+mn-lt"/>
        </a:defRPr>
      </a:lvl4pPr>
      <a:lvl5pPr marL="1518493" indent="-168563" algn="l" defTabSz="674251" rtl="0" eaLnBrk="0" fontAlgn="base" hangingPunct="0">
        <a:spcBef>
          <a:spcPct val="20000"/>
        </a:spcBef>
        <a:spcAft>
          <a:spcPct val="0"/>
        </a:spcAft>
        <a:buChar char="»"/>
        <a:defRPr sz="1440">
          <a:solidFill>
            <a:schemeClr val="tx1"/>
          </a:solidFill>
          <a:latin typeface="+mn-lt"/>
        </a:defRPr>
      </a:lvl5pPr>
      <a:lvl6pPr marL="1929900" indent="-168563" algn="l" defTabSz="674251" rtl="0" fontAlgn="base">
        <a:spcBef>
          <a:spcPct val="20000"/>
        </a:spcBef>
        <a:spcAft>
          <a:spcPct val="0"/>
        </a:spcAft>
        <a:buChar char="»"/>
        <a:defRPr sz="1440">
          <a:solidFill>
            <a:schemeClr val="tx1"/>
          </a:solidFill>
          <a:latin typeface="+mn-lt"/>
        </a:defRPr>
      </a:lvl6pPr>
      <a:lvl7pPr marL="2341310" indent="-168563" algn="l" defTabSz="674251" rtl="0" fontAlgn="base">
        <a:spcBef>
          <a:spcPct val="20000"/>
        </a:spcBef>
        <a:spcAft>
          <a:spcPct val="0"/>
        </a:spcAft>
        <a:buChar char="»"/>
        <a:defRPr sz="1440">
          <a:solidFill>
            <a:schemeClr val="tx1"/>
          </a:solidFill>
          <a:latin typeface="+mn-lt"/>
        </a:defRPr>
      </a:lvl7pPr>
      <a:lvl8pPr marL="2752715" indent="-168563" algn="l" defTabSz="674251" rtl="0" fontAlgn="base">
        <a:spcBef>
          <a:spcPct val="20000"/>
        </a:spcBef>
        <a:spcAft>
          <a:spcPct val="0"/>
        </a:spcAft>
        <a:buChar char="»"/>
        <a:defRPr sz="1440">
          <a:solidFill>
            <a:schemeClr val="tx1"/>
          </a:solidFill>
          <a:latin typeface="+mn-lt"/>
        </a:defRPr>
      </a:lvl8pPr>
      <a:lvl9pPr marL="3164121" indent="-168563" algn="l" defTabSz="674251" rtl="0" fontAlgn="base">
        <a:spcBef>
          <a:spcPct val="20000"/>
        </a:spcBef>
        <a:spcAft>
          <a:spcPct val="0"/>
        </a:spcAft>
        <a:buChar char="»"/>
        <a:defRPr sz="1440">
          <a:solidFill>
            <a:schemeClr val="tx1"/>
          </a:solidFill>
          <a:latin typeface="+mn-lt"/>
        </a:defRPr>
      </a:lvl9pPr>
    </p:bodyStyle>
    <p:otherStyle>
      <a:defPPr>
        <a:defRPr lang="en-US"/>
      </a:defPPr>
      <a:lvl1pPr marL="0" algn="l" defTabSz="822814" rtl="0" eaLnBrk="1" latinLnBrk="0" hangingPunct="1">
        <a:defRPr sz="1620" kern="1200">
          <a:solidFill>
            <a:schemeClr val="tx1"/>
          </a:solidFill>
          <a:latin typeface="+mn-lt"/>
          <a:ea typeface="+mn-ea"/>
          <a:cs typeface="+mn-cs"/>
        </a:defRPr>
      </a:lvl1pPr>
      <a:lvl2pPr marL="411406" algn="l" defTabSz="822814" rtl="0" eaLnBrk="1" latinLnBrk="0" hangingPunct="1">
        <a:defRPr sz="1620" kern="1200">
          <a:solidFill>
            <a:schemeClr val="tx1"/>
          </a:solidFill>
          <a:latin typeface="+mn-lt"/>
          <a:ea typeface="+mn-ea"/>
          <a:cs typeface="+mn-cs"/>
        </a:defRPr>
      </a:lvl2pPr>
      <a:lvl3pPr marL="822814" algn="l" defTabSz="822814" rtl="0" eaLnBrk="1" latinLnBrk="0" hangingPunct="1">
        <a:defRPr sz="1620" kern="1200">
          <a:solidFill>
            <a:schemeClr val="tx1"/>
          </a:solidFill>
          <a:latin typeface="+mn-lt"/>
          <a:ea typeface="+mn-ea"/>
          <a:cs typeface="+mn-cs"/>
        </a:defRPr>
      </a:lvl3pPr>
      <a:lvl4pPr marL="1234221" algn="l" defTabSz="822814" rtl="0" eaLnBrk="1" latinLnBrk="0" hangingPunct="1">
        <a:defRPr sz="1620" kern="1200">
          <a:solidFill>
            <a:schemeClr val="tx1"/>
          </a:solidFill>
          <a:latin typeface="+mn-lt"/>
          <a:ea typeface="+mn-ea"/>
          <a:cs typeface="+mn-cs"/>
        </a:defRPr>
      </a:lvl4pPr>
      <a:lvl5pPr marL="1645629" algn="l" defTabSz="822814" rtl="0" eaLnBrk="1" latinLnBrk="0" hangingPunct="1">
        <a:defRPr sz="1620" kern="1200">
          <a:solidFill>
            <a:schemeClr val="tx1"/>
          </a:solidFill>
          <a:latin typeface="+mn-lt"/>
          <a:ea typeface="+mn-ea"/>
          <a:cs typeface="+mn-cs"/>
        </a:defRPr>
      </a:lvl5pPr>
      <a:lvl6pPr marL="2057036" algn="l" defTabSz="822814" rtl="0" eaLnBrk="1" latinLnBrk="0" hangingPunct="1">
        <a:defRPr sz="1620" kern="1200">
          <a:solidFill>
            <a:schemeClr val="tx1"/>
          </a:solidFill>
          <a:latin typeface="+mn-lt"/>
          <a:ea typeface="+mn-ea"/>
          <a:cs typeface="+mn-cs"/>
        </a:defRPr>
      </a:lvl6pPr>
      <a:lvl7pPr marL="2468444" algn="l" defTabSz="822814" rtl="0" eaLnBrk="1" latinLnBrk="0" hangingPunct="1">
        <a:defRPr sz="1620" kern="1200">
          <a:solidFill>
            <a:schemeClr val="tx1"/>
          </a:solidFill>
          <a:latin typeface="+mn-lt"/>
          <a:ea typeface="+mn-ea"/>
          <a:cs typeface="+mn-cs"/>
        </a:defRPr>
      </a:lvl7pPr>
      <a:lvl8pPr marL="2879850" algn="l" defTabSz="822814" rtl="0" eaLnBrk="1" latinLnBrk="0" hangingPunct="1">
        <a:defRPr sz="1620" kern="1200">
          <a:solidFill>
            <a:schemeClr val="tx1"/>
          </a:solidFill>
          <a:latin typeface="+mn-lt"/>
          <a:ea typeface="+mn-ea"/>
          <a:cs typeface="+mn-cs"/>
        </a:defRPr>
      </a:lvl8pPr>
      <a:lvl9pPr marL="3291259" algn="l" defTabSz="822814"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oleObject" Target="../embeddings/oleObject1.bin"/><Relationship Id="rId21" Type="http://schemas.openxmlformats.org/officeDocument/2006/relationships/oleObject" Target="../embeddings/oleObject6.bin"/><Relationship Id="rId7" Type="http://schemas.openxmlformats.org/officeDocument/2006/relationships/oleObject" Target="../embeddings/oleObject3.bin"/><Relationship Id="rId12" Type="http://schemas.openxmlformats.org/officeDocument/2006/relationships/image" Target="../media/image5.png"/><Relationship Id="rId17"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8.png"/><Relationship Id="rId23" Type="http://schemas.openxmlformats.org/officeDocument/2006/relationships/image" Target="../media/image15.png"/><Relationship Id="rId10" Type="http://schemas.openxmlformats.org/officeDocument/2006/relationships/image" Target="../media/image4.png"/><Relationship Id="rId19"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oleObject" Target="../embeddings/oleObject4.bin"/><Relationship Id="rId14" Type="http://schemas.openxmlformats.org/officeDocument/2006/relationships/image" Target="../media/image7.png"/><Relationship Id="rId22"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ChangeArrowheads="1"/>
          </p:cNvSpPr>
          <p:nvPr/>
        </p:nvSpPr>
        <p:spPr bwMode="auto">
          <a:xfrm>
            <a:off x="5988394" y="1705440"/>
            <a:ext cx="25821053" cy="18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50" tIns="33670" rIns="67350" bIns="33670">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50000"/>
              </a:spcBef>
              <a:buFontTx/>
              <a:buNone/>
            </a:pPr>
            <a:r>
              <a:rPr lang="en-US" altLang="en-US" sz="5399" dirty="0">
                <a:solidFill>
                  <a:srgbClr val="FFFFFF"/>
                </a:solidFill>
                <a:latin typeface="Arial Black" panose="020B0A04020102020204" pitchFamily="34" charset="0"/>
              </a:rPr>
              <a:t>Professional Template for a 90cm x 120cm poster presentation</a:t>
            </a:r>
          </a:p>
          <a:p>
            <a:pPr algn="ctr">
              <a:spcBef>
                <a:spcPct val="0"/>
              </a:spcBef>
              <a:buFontTx/>
              <a:buNone/>
            </a:pPr>
            <a:r>
              <a:rPr lang="en-US" altLang="en-US" sz="3690" b="1" dirty="0">
                <a:solidFill>
                  <a:srgbClr val="FFFFFF"/>
                </a:solidFill>
              </a:rPr>
              <a:t>Your name and the names of the people who have contributed to this presentation go here.</a:t>
            </a:r>
            <a:br>
              <a:rPr lang="en-US" altLang="en-US" sz="3690" b="1" dirty="0">
                <a:solidFill>
                  <a:srgbClr val="FFFFFF"/>
                </a:solidFill>
              </a:rPr>
            </a:br>
            <a:r>
              <a:rPr lang="en-US" altLang="en-US" sz="2520" b="1" dirty="0">
                <a:solidFill>
                  <a:srgbClr val="FFFFFF"/>
                </a:solidFill>
              </a:rPr>
              <a:t>The names and addresses of the associated institutions go here.</a:t>
            </a:r>
          </a:p>
        </p:txBody>
      </p:sp>
      <p:sp>
        <p:nvSpPr>
          <p:cNvPr id="5123" name="Text Box 471"/>
          <p:cNvSpPr txBox="1">
            <a:spLocks noChangeArrowheads="1"/>
          </p:cNvSpPr>
          <p:nvPr/>
        </p:nvSpPr>
        <p:spPr bwMode="auto">
          <a:xfrm>
            <a:off x="691474" y="6296973"/>
            <a:ext cx="9974897"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About this template</a:t>
            </a:r>
          </a:p>
        </p:txBody>
      </p:sp>
      <p:sp>
        <p:nvSpPr>
          <p:cNvPr id="5124" name="Text Box 472"/>
          <p:cNvSpPr txBox="1">
            <a:spLocks noChangeArrowheads="1"/>
          </p:cNvSpPr>
          <p:nvPr/>
        </p:nvSpPr>
        <p:spPr bwMode="auto">
          <a:xfrm>
            <a:off x="697186" y="6810988"/>
            <a:ext cx="9969182" cy="787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marL="822814" indent="-822814" eaLnBrk="1" hangingPunct="1">
              <a:buFont typeface="+mj-lt"/>
              <a:buAutoNum type="arabicPeriod"/>
            </a:pPr>
            <a:r>
              <a:rPr lang="en-US" sz="2520" dirty="0">
                <a:latin typeface="Arial Narrow" panose="020B0606020202030204" pitchFamily="34" charset="0"/>
              </a:rPr>
              <a:t>Populate this slide with content appropriate for your research.</a:t>
            </a:r>
          </a:p>
          <a:p>
            <a:pPr marL="822814" indent="-822814" eaLnBrk="1" hangingPunct="1">
              <a:buFont typeface="+mj-lt"/>
              <a:buAutoNum type="arabicPeriod"/>
            </a:pPr>
            <a:r>
              <a:rPr lang="en-US" sz="2520" dirty="0">
                <a:latin typeface="Arial Narrow" panose="020B0606020202030204" pitchFamily="34" charset="0"/>
              </a:rPr>
              <a:t>Include &lt;TITLE&gt; and &lt;Authors(s) Name and Affiliation&gt; using the same font and size.</a:t>
            </a:r>
          </a:p>
          <a:p>
            <a:pPr marL="822814" indent="-822814" eaLnBrk="1" hangingPunct="1">
              <a:buFont typeface="+mj-lt"/>
              <a:buAutoNum type="arabicPeriod"/>
            </a:pPr>
            <a:r>
              <a:rPr lang="en-US" sz="2520" dirty="0">
                <a:latin typeface="Arial Narrow" panose="020B0606020202030204" pitchFamily="34" charset="0"/>
              </a:rPr>
              <a:t>Provide a short description of the problem and the objectives of your research.</a:t>
            </a:r>
          </a:p>
          <a:p>
            <a:pPr marL="822814" indent="-822814" eaLnBrk="1" hangingPunct="1">
              <a:buFont typeface="+mj-lt"/>
              <a:buAutoNum type="arabicPeriod"/>
            </a:pPr>
            <a:r>
              <a:rPr lang="en-US" sz="2520" dirty="0">
                <a:latin typeface="Arial Narrow" panose="020B0606020202030204" pitchFamily="34" charset="0"/>
              </a:rPr>
              <a:t>Organize your poster into relevant sections in any format you desire.</a:t>
            </a:r>
          </a:p>
          <a:p>
            <a:pPr marL="822814" indent="-822814" eaLnBrk="1" hangingPunct="1">
              <a:buFont typeface="+mj-lt"/>
              <a:buAutoNum type="arabicPeriod"/>
            </a:pPr>
            <a:r>
              <a:rPr lang="en-US" sz="2520" dirty="0">
                <a:latin typeface="Arial Narrow" panose="020B0606020202030204" pitchFamily="34" charset="0"/>
              </a:rPr>
              <a:t>Include relevant figures and tables to enhance the visual appeal of the poster.</a:t>
            </a:r>
          </a:p>
          <a:p>
            <a:pPr marL="822814" indent="-822814" eaLnBrk="1" hangingPunct="1">
              <a:buFont typeface="+mj-lt"/>
              <a:buAutoNum type="arabicPeriod"/>
            </a:pPr>
            <a:r>
              <a:rPr lang="en-US" sz="2520" dirty="0">
                <a:latin typeface="Arial Narrow" panose="020B0606020202030204" pitchFamily="34" charset="0"/>
              </a:rPr>
              <a:t>Please print your poster and bring them to the workshop. You may be able to arrange local printing at the FedEx Print center inside the hotel convention center at the following:</a:t>
            </a:r>
          </a:p>
          <a:p>
            <a:pPr lvl="2" eaLnBrk="1" hangingPunct="1">
              <a:buNone/>
            </a:pPr>
            <a:r>
              <a:rPr lang="en-US" sz="1800" dirty="0">
                <a:latin typeface="Arial Narrow" panose="020B0606020202030204" pitchFamily="34" charset="0"/>
              </a:rPr>
              <a:t>FedEx Office Print &amp; Ship Center</a:t>
            </a:r>
            <a:br>
              <a:rPr lang="en-US" sz="1800" dirty="0">
                <a:latin typeface="Arial Narrow" panose="020B0606020202030204" pitchFamily="34" charset="0"/>
              </a:rPr>
            </a:br>
            <a:r>
              <a:rPr lang="en-US" sz="1800" dirty="0">
                <a:latin typeface="Arial Narrow" panose="020B0606020202030204" pitchFamily="34" charset="0"/>
              </a:rPr>
              <a:t>55 4th St</a:t>
            </a:r>
            <a:br>
              <a:rPr lang="en-US" sz="1800" dirty="0">
                <a:latin typeface="Arial Narrow" panose="020B0606020202030204" pitchFamily="34" charset="0"/>
              </a:rPr>
            </a:br>
            <a:r>
              <a:rPr lang="en-US" sz="1800" dirty="0">
                <a:latin typeface="Arial Narrow" panose="020B0606020202030204" pitchFamily="34" charset="0"/>
              </a:rPr>
              <a:t>San Francisco, CA 94103 US</a:t>
            </a:r>
          </a:p>
          <a:p>
            <a:pPr lvl="2" eaLnBrk="1" hangingPunct="1">
              <a:buNone/>
            </a:pPr>
            <a:r>
              <a:rPr lang="en-US" sz="1800" dirty="0">
                <a:latin typeface="Arial Narrow" panose="020B0606020202030204" pitchFamily="34" charset="0"/>
              </a:rPr>
              <a:t>https://local.fedex.com/ca/san-francisco/office-5515/ </a:t>
            </a:r>
          </a:p>
          <a:p>
            <a:pPr marL="822814" indent="-822814" eaLnBrk="1" hangingPunct="1">
              <a:buFont typeface="+mj-lt"/>
              <a:buAutoNum type="arabicPeriod"/>
            </a:pPr>
            <a:endParaRPr lang="en-US" sz="2520" dirty="0">
              <a:latin typeface="Arial Narrow" panose="020B0606020202030204" pitchFamily="34" charset="0"/>
            </a:endParaRPr>
          </a:p>
          <a:p>
            <a:pPr marL="822814" indent="-822814" eaLnBrk="1" hangingPunct="1">
              <a:buFont typeface="+mj-lt"/>
              <a:buAutoNum type="arabicPeriod"/>
            </a:pPr>
            <a:r>
              <a:rPr lang="en-US" sz="2520" dirty="0">
                <a:latin typeface="Arial Narrow" panose="020B0606020202030204" pitchFamily="34" charset="0"/>
              </a:rPr>
              <a:t>The WISP Program Committee will schedule a Poster reception during the workshop, when posters may be displayed. </a:t>
            </a:r>
          </a:p>
        </p:txBody>
      </p:sp>
      <p:sp>
        <p:nvSpPr>
          <p:cNvPr id="5125" name="Text Box 473"/>
          <p:cNvSpPr txBox="1">
            <a:spLocks noChangeArrowheads="1"/>
          </p:cNvSpPr>
          <p:nvPr/>
        </p:nvSpPr>
        <p:spPr bwMode="auto">
          <a:xfrm>
            <a:off x="691474" y="19099929"/>
            <a:ext cx="9974897"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Poster Basics – Poster Layout</a:t>
            </a:r>
          </a:p>
        </p:txBody>
      </p:sp>
      <p:grpSp>
        <p:nvGrpSpPr>
          <p:cNvPr id="5126" name="Group 475"/>
          <p:cNvGrpSpPr>
            <a:grpSpLocks/>
          </p:cNvGrpSpPr>
          <p:nvPr/>
        </p:nvGrpSpPr>
        <p:grpSpPr bwMode="auto">
          <a:xfrm>
            <a:off x="1724397" y="27007531"/>
            <a:ext cx="7763333" cy="2074599"/>
            <a:chOff x="743" y="15369"/>
            <a:chExt cx="5830" cy="1318"/>
          </a:xfrm>
        </p:grpSpPr>
        <p:grpSp>
          <p:nvGrpSpPr>
            <p:cNvPr id="5210" name="Group 476"/>
            <p:cNvGrpSpPr>
              <a:grpSpLocks/>
            </p:cNvGrpSpPr>
            <p:nvPr/>
          </p:nvGrpSpPr>
          <p:grpSpPr bwMode="auto">
            <a:xfrm>
              <a:off x="743" y="15369"/>
              <a:ext cx="5689" cy="1318"/>
              <a:chOff x="743" y="15623"/>
              <a:chExt cx="5689" cy="1318"/>
            </a:xfrm>
          </p:grpSpPr>
          <p:grpSp>
            <p:nvGrpSpPr>
              <p:cNvPr id="5212" name="Group 477"/>
              <p:cNvGrpSpPr>
                <a:grpSpLocks/>
              </p:cNvGrpSpPr>
              <p:nvPr/>
            </p:nvGrpSpPr>
            <p:grpSpPr bwMode="auto">
              <a:xfrm>
                <a:off x="743" y="15644"/>
                <a:ext cx="1765" cy="1283"/>
                <a:chOff x="743" y="13587"/>
                <a:chExt cx="1765" cy="1283"/>
              </a:xfrm>
            </p:grpSpPr>
            <p:graphicFrame>
              <p:nvGraphicFramePr>
                <p:cNvPr id="5222" name="Object 478"/>
                <p:cNvGraphicFramePr>
                  <a:graphicFrameLocks noChangeAspect="1"/>
                </p:cNvGraphicFramePr>
                <p:nvPr/>
              </p:nvGraphicFramePr>
              <p:xfrm>
                <a:off x="743" y="13587"/>
                <a:ext cx="1765" cy="1177"/>
              </p:xfrm>
              <a:graphic>
                <a:graphicData uri="http://schemas.openxmlformats.org/presentationml/2006/ole">
                  <mc:AlternateContent xmlns:mc="http://schemas.openxmlformats.org/markup-compatibility/2006">
                    <mc:Choice xmlns:v="urn:schemas-microsoft-com:vml" Requires="v">
                      <p:oleObj name="Image" r:id="rId3" imgW="3809524" imgH="2539683" progId="Photoshop.Image.7">
                        <p:embed/>
                      </p:oleObj>
                    </mc:Choice>
                    <mc:Fallback>
                      <p:oleObj name="Image" r:id="rId3" imgW="3809524" imgH="2539683" progId="Photoshop.Image.7">
                        <p:embed/>
                        <p:pic>
                          <p:nvPicPr>
                            <p:cNvPr id="0" name="Object 478"/>
                            <p:cNvPicPr>
                              <a:picLocks noChangeAspect="1" noChangeArrowheads="1"/>
                            </p:cNvPicPr>
                            <p:nvPr/>
                          </p:nvPicPr>
                          <p:blipFill>
                            <a:blip r:embed="rId4">
                              <a:lum contrast="18000"/>
                              <a:extLst>
                                <a:ext uri="{28A0092B-C50C-407E-A947-70E740481C1C}">
                                  <a14:useLocalDpi xmlns:a14="http://schemas.microsoft.com/office/drawing/2010/main" val="0"/>
                                </a:ext>
                              </a:extLst>
                            </a:blip>
                            <a:srcRect/>
                            <a:stretch>
                              <a:fillRect/>
                            </a:stretch>
                          </p:blipFill>
                          <p:spPr bwMode="auto">
                            <a:xfrm>
                              <a:off x="743" y="13587"/>
                              <a:ext cx="1765" cy="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 name="Text Box 479"/>
                <p:cNvSpPr txBox="1">
                  <a:spLocks noChangeArrowheads="1"/>
                </p:cNvSpPr>
                <p:nvPr/>
              </p:nvSpPr>
              <p:spPr bwMode="auto">
                <a:xfrm>
                  <a:off x="743" y="14764"/>
                  <a:ext cx="129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080">
                      <a:solidFill>
                        <a:srgbClr val="009900"/>
                      </a:solidFill>
                      <a:latin typeface="Arial Narrow" panose="020B0606020202030204" pitchFamily="34" charset="0"/>
                    </a:rPr>
                    <a:t>Figure 1</a:t>
                  </a:r>
                </a:p>
              </p:txBody>
            </p:sp>
          </p:grpSp>
          <p:grpSp>
            <p:nvGrpSpPr>
              <p:cNvPr id="5213" name="Group 480"/>
              <p:cNvGrpSpPr>
                <a:grpSpLocks/>
              </p:cNvGrpSpPr>
              <p:nvPr/>
            </p:nvGrpSpPr>
            <p:grpSpPr bwMode="auto">
              <a:xfrm>
                <a:off x="2772" y="15644"/>
                <a:ext cx="1765" cy="1297"/>
                <a:chOff x="2717" y="15644"/>
                <a:chExt cx="1765" cy="1297"/>
              </a:xfrm>
            </p:grpSpPr>
            <p:graphicFrame>
              <p:nvGraphicFramePr>
                <p:cNvPr id="5220" name="Object 481"/>
                <p:cNvGraphicFramePr>
                  <a:graphicFrameLocks noChangeAspect="1"/>
                </p:cNvGraphicFramePr>
                <p:nvPr/>
              </p:nvGraphicFramePr>
              <p:xfrm>
                <a:off x="2717" y="15644"/>
                <a:ext cx="1765" cy="1181"/>
              </p:xfrm>
              <a:graphic>
                <a:graphicData uri="http://schemas.openxmlformats.org/presentationml/2006/ole">
                  <mc:AlternateContent xmlns:mc="http://schemas.openxmlformats.org/markup-compatibility/2006">
                    <mc:Choice xmlns:v="urn:schemas-microsoft-com:vml" Requires="v">
                      <p:oleObj name="Image" r:id="rId5" imgW="3796825" imgH="2539683" progId="Photoshop.Image.7">
                        <p:embed/>
                      </p:oleObj>
                    </mc:Choice>
                    <mc:Fallback>
                      <p:oleObj name="Image" r:id="rId5" imgW="3796825" imgH="2539683" progId="Photoshop.Image.7">
                        <p:embed/>
                        <p:pic>
                          <p:nvPicPr>
                            <p:cNvPr id="0" name="Object 481"/>
                            <p:cNvPicPr>
                              <a:picLocks noChangeAspect="1" noChangeArrowheads="1"/>
                            </p:cNvPicPr>
                            <p:nvPr/>
                          </p:nvPicPr>
                          <p:blipFill>
                            <a:blip r:embed="rId6">
                              <a:lum contrast="18000"/>
                              <a:extLst>
                                <a:ext uri="{28A0092B-C50C-407E-A947-70E740481C1C}">
                                  <a14:useLocalDpi xmlns:a14="http://schemas.microsoft.com/office/drawing/2010/main" val="0"/>
                                </a:ext>
                              </a:extLst>
                            </a:blip>
                            <a:srcRect/>
                            <a:stretch>
                              <a:fillRect/>
                            </a:stretch>
                          </p:blipFill>
                          <p:spPr bwMode="auto">
                            <a:xfrm>
                              <a:off x="2717" y="15644"/>
                              <a:ext cx="1765" cy="1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1" name="Text Box 482"/>
                <p:cNvSpPr txBox="1">
                  <a:spLocks noChangeArrowheads="1"/>
                </p:cNvSpPr>
                <p:nvPr/>
              </p:nvSpPr>
              <p:spPr bwMode="auto">
                <a:xfrm>
                  <a:off x="2717" y="16835"/>
                  <a:ext cx="129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080">
                      <a:solidFill>
                        <a:srgbClr val="009900"/>
                      </a:solidFill>
                      <a:latin typeface="Arial Narrow" panose="020B0606020202030204" pitchFamily="34" charset="0"/>
                    </a:rPr>
                    <a:t>Figure 2</a:t>
                  </a:r>
                </a:p>
              </p:txBody>
            </p:sp>
          </p:grpSp>
          <p:grpSp>
            <p:nvGrpSpPr>
              <p:cNvPr id="5214" name="Group 483"/>
              <p:cNvGrpSpPr>
                <a:grpSpLocks/>
              </p:cNvGrpSpPr>
              <p:nvPr/>
            </p:nvGrpSpPr>
            <p:grpSpPr bwMode="auto">
              <a:xfrm>
                <a:off x="4801" y="15623"/>
                <a:ext cx="1631" cy="1318"/>
                <a:chOff x="4801" y="15623"/>
                <a:chExt cx="1631" cy="1318"/>
              </a:xfrm>
            </p:grpSpPr>
            <p:graphicFrame>
              <p:nvGraphicFramePr>
                <p:cNvPr id="5215" name="Object 484"/>
                <p:cNvGraphicFramePr>
                  <a:graphicFrameLocks noChangeAspect="1"/>
                </p:cNvGraphicFramePr>
                <p:nvPr/>
              </p:nvGraphicFramePr>
              <p:xfrm>
                <a:off x="4801" y="16057"/>
                <a:ext cx="1631" cy="329"/>
              </p:xfrm>
              <a:graphic>
                <a:graphicData uri="http://schemas.openxmlformats.org/presentationml/2006/ole">
                  <mc:AlternateContent xmlns:mc="http://schemas.openxmlformats.org/markup-compatibility/2006">
                    <mc:Choice xmlns:v="urn:schemas-microsoft-com:vml" Requires="v">
                      <p:oleObj name="Image" r:id="rId7" imgW="3898413" imgH="787024" progId="Photoshop.Image.7">
                        <p:embed/>
                      </p:oleObj>
                    </mc:Choice>
                    <mc:Fallback>
                      <p:oleObj name="Image" r:id="rId7" imgW="3898413" imgH="787024" progId="Photoshop.Image.7">
                        <p:embed/>
                        <p:pic>
                          <p:nvPicPr>
                            <p:cNvPr id="0" name="Object 484"/>
                            <p:cNvPicPr>
                              <a:picLocks noChangeAspect="1" noChangeArrowheads="1"/>
                            </p:cNvPicPr>
                            <p:nvPr/>
                          </p:nvPicPr>
                          <p:blipFill>
                            <a:blip r:embed="rId8">
                              <a:lum contrast="30000"/>
                              <a:extLst>
                                <a:ext uri="{28A0092B-C50C-407E-A947-70E740481C1C}">
                                  <a14:useLocalDpi xmlns:a14="http://schemas.microsoft.com/office/drawing/2010/main" val="0"/>
                                </a:ext>
                              </a:extLst>
                            </a:blip>
                            <a:srcRect/>
                            <a:stretch>
                              <a:fillRect/>
                            </a:stretch>
                          </p:blipFill>
                          <p:spPr bwMode="auto">
                            <a:xfrm>
                              <a:off x="4801" y="16057"/>
                              <a:ext cx="163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216" name="Group 485"/>
                <p:cNvGrpSpPr>
                  <a:grpSpLocks/>
                </p:cNvGrpSpPr>
                <p:nvPr/>
              </p:nvGrpSpPr>
              <p:grpSpPr bwMode="auto">
                <a:xfrm>
                  <a:off x="4801" y="15623"/>
                  <a:ext cx="1631" cy="1198"/>
                  <a:chOff x="4801" y="15623"/>
                  <a:chExt cx="1631" cy="1198"/>
                </a:xfrm>
              </p:grpSpPr>
              <p:graphicFrame>
                <p:nvGraphicFramePr>
                  <p:cNvPr id="5218" name="Object 486"/>
                  <p:cNvGraphicFramePr>
                    <a:graphicFrameLocks noChangeAspect="1"/>
                  </p:cNvGraphicFramePr>
                  <p:nvPr/>
                </p:nvGraphicFramePr>
                <p:xfrm>
                  <a:off x="4801" y="15623"/>
                  <a:ext cx="1631" cy="329"/>
                </p:xfrm>
                <a:graphic>
                  <a:graphicData uri="http://schemas.openxmlformats.org/presentationml/2006/ole">
                    <mc:AlternateContent xmlns:mc="http://schemas.openxmlformats.org/markup-compatibility/2006">
                      <mc:Choice xmlns:v="urn:schemas-microsoft-com:vml" Requires="v">
                        <p:oleObj name="Image" r:id="rId9" imgW="3898413" imgH="787024" progId="Photoshop.Image.7">
                          <p:embed/>
                        </p:oleObj>
                      </mc:Choice>
                      <mc:Fallback>
                        <p:oleObj name="Image" r:id="rId9" imgW="3898413" imgH="787024" progId="Photoshop.Image.7">
                          <p:embed/>
                          <p:pic>
                            <p:nvPicPr>
                              <p:cNvPr id="0" name="Object 486"/>
                              <p:cNvPicPr>
                                <a:picLocks noChangeAspect="1" noChangeArrowheads="1"/>
                              </p:cNvPicPr>
                              <p:nvPr/>
                            </p:nvPicPr>
                            <p:blipFill>
                              <a:blip r:embed="rId10">
                                <a:lum contrast="30000"/>
                                <a:extLst>
                                  <a:ext uri="{28A0092B-C50C-407E-A947-70E740481C1C}">
                                    <a14:useLocalDpi xmlns:a14="http://schemas.microsoft.com/office/drawing/2010/main" val="0"/>
                                  </a:ext>
                                </a:extLst>
                              </a:blip>
                              <a:srcRect/>
                              <a:stretch>
                                <a:fillRect/>
                              </a:stretch>
                            </p:blipFill>
                            <p:spPr bwMode="auto">
                              <a:xfrm>
                                <a:off x="4801" y="15623"/>
                                <a:ext cx="163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9" name="Object 487"/>
                  <p:cNvGraphicFramePr>
                    <a:graphicFrameLocks noChangeAspect="1"/>
                  </p:cNvGraphicFramePr>
                  <p:nvPr/>
                </p:nvGraphicFramePr>
                <p:xfrm>
                  <a:off x="4801" y="16492"/>
                  <a:ext cx="1631" cy="329"/>
                </p:xfrm>
                <a:graphic>
                  <a:graphicData uri="http://schemas.openxmlformats.org/presentationml/2006/ole">
                    <mc:AlternateContent xmlns:mc="http://schemas.openxmlformats.org/markup-compatibility/2006">
                      <mc:Choice xmlns:v="urn:schemas-microsoft-com:vml" Requires="v">
                        <p:oleObj name="Image" r:id="rId11" imgW="3898413" imgH="787024" progId="Photoshop.Image.7">
                          <p:embed/>
                        </p:oleObj>
                      </mc:Choice>
                      <mc:Fallback>
                        <p:oleObj name="Image" r:id="rId11" imgW="3898413" imgH="787024" progId="Photoshop.Image.7">
                          <p:embed/>
                          <p:pic>
                            <p:nvPicPr>
                              <p:cNvPr id="0" name="Object 487"/>
                              <p:cNvPicPr>
                                <a:picLocks noChangeAspect="1" noChangeArrowheads="1"/>
                              </p:cNvPicPr>
                              <p:nvPr/>
                            </p:nvPicPr>
                            <p:blipFill>
                              <a:blip r:embed="rId12">
                                <a:lum contrast="30000"/>
                                <a:extLst>
                                  <a:ext uri="{28A0092B-C50C-407E-A947-70E740481C1C}">
                                    <a14:useLocalDpi xmlns:a14="http://schemas.microsoft.com/office/drawing/2010/main" val="0"/>
                                  </a:ext>
                                </a:extLst>
                              </a:blip>
                              <a:srcRect/>
                              <a:stretch>
                                <a:fillRect/>
                              </a:stretch>
                            </p:blipFill>
                            <p:spPr bwMode="auto">
                              <a:xfrm>
                                <a:off x="4801" y="16492"/>
                                <a:ext cx="1631"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217" name="Text Box 488"/>
                <p:cNvSpPr txBox="1">
                  <a:spLocks noChangeArrowheads="1"/>
                </p:cNvSpPr>
                <p:nvPr/>
              </p:nvSpPr>
              <p:spPr bwMode="auto">
                <a:xfrm>
                  <a:off x="4801" y="16835"/>
                  <a:ext cx="163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080">
                      <a:solidFill>
                        <a:srgbClr val="009900"/>
                      </a:solidFill>
                      <a:latin typeface="Arial Narrow" panose="020B0606020202030204" pitchFamily="34" charset="0"/>
                    </a:rPr>
                    <a:t>Figure 3</a:t>
                  </a:r>
                </a:p>
              </p:txBody>
            </p:sp>
          </p:grpSp>
        </p:grpSp>
        <p:sp>
          <p:nvSpPr>
            <p:cNvPr id="5211" name="Text Box 489"/>
            <p:cNvSpPr txBox="1">
              <a:spLocks noChangeArrowheads="1"/>
            </p:cNvSpPr>
            <p:nvPr/>
          </p:nvSpPr>
          <p:spPr bwMode="auto">
            <a:xfrm>
              <a:off x="6451" y="15390"/>
              <a:ext cx="12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810">
                  <a:solidFill>
                    <a:srgbClr val="009900"/>
                  </a:solidFill>
                  <a:latin typeface="Arial Narrow" panose="020B0606020202030204" pitchFamily="34" charset="0"/>
                </a:rPr>
                <a:t>A</a:t>
              </a:r>
            </a:p>
            <a:p>
              <a:pPr eaLnBrk="1" hangingPunct="1">
                <a:spcBef>
                  <a:spcPct val="50000"/>
                </a:spcBef>
                <a:buFontTx/>
                <a:buNone/>
              </a:pPr>
              <a:endParaRPr lang="en-US" altLang="en-US" sz="810">
                <a:solidFill>
                  <a:srgbClr val="009900"/>
                </a:solidFill>
                <a:latin typeface="Arial Narrow" panose="020B0606020202030204" pitchFamily="34" charset="0"/>
              </a:endParaRPr>
            </a:p>
            <a:p>
              <a:pPr eaLnBrk="1" hangingPunct="1">
                <a:spcBef>
                  <a:spcPct val="50000"/>
                </a:spcBef>
                <a:buFontTx/>
                <a:buNone/>
              </a:pPr>
              <a:r>
                <a:rPr lang="en-US" altLang="en-US" sz="810">
                  <a:solidFill>
                    <a:srgbClr val="009900"/>
                  </a:solidFill>
                  <a:latin typeface="Arial Narrow" panose="020B0606020202030204" pitchFamily="34" charset="0"/>
                </a:rPr>
                <a:t>B</a:t>
              </a:r>
            </a:p>
          </p:txBody>
        </p:sp>
      </p:grpSp>
      <p:sp>
        <p:nvSpPr>
          <p:cNvPr id="5127" name="Text Box 490"/>
          <p:cNvSpPr txBox="1">
            <a:spLocks noChangeArrowheads="1"/>
          </p:cNvSpPr>
          <p:nvPr/>
        </p:nvSpPr>
        <p:spPr bwMode="auto">
          <a:xfrm>
            <a:off x="691471" y="29676292"/>
            <a:ext cx="9969182"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Text Sizes</a:t>
            </a:r>
          </a:p>
        </p:txBody>
      </p:sp>
      <p:sp>
        <p:nvSpPr>
          <p:cNvPr id="5128" name="Text Box 491"/>
          <p:cNvSpPr txBox="1">
            <a:spLocks noChangeArrowheads="1"/>
          </p:cNvSpPr>
          <p:nvPr/>
        </p:nvSpPr>
        <p:spPr bwMode="auto">
          <a:xfrm>
            <a:off x="691471" y="30149175"/>
            <a:ext cx="9969182" cy="3922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340">
                <a:latin typeface="Arial Narrow" panose="020B0606020202030204" pitchFamily="34" charset="0"/>
              </a:rPr>
              <a:t>For this template we use the Arial font family at several recommended text sizes. You can use any typeface you like and at any size but try to stay close to the suggested limits.</a:t>
            </a:r>
            <a:br>
              <a:rPr lang="en-US" altLang="en-US" sz="2340">
                <a:latin typeface="Arial Narrow" panose="020B0606020202030204" pitchFamily="34" charset="0"/>
              </a:rPr>
            </a:br>
            <a:r>
              <a:rPr lang="en-US" altLang="en-US" sz="2340">
                <a:solidFill>
                  <a:srgbClr val="009900"/>
                </a:solidFill>
                <a:latin typeface="Arial Narrow" panose="020B0606020202030204" pitchFamily="34" charset="0"/>
              </a:rPr>
              <a:t>Figure 4</a:t>
            </a:r>
            <a:r>
              <a:rPr lang="en-US" altLang="en-US" sz="2340">
                <a:latin typeface="Arial Narrow" panose="020B0606020202030204" pitchFamily="34" charset="0"/>
              </a:rPr>
              <a:t> gives a visual reference of what different font sizes look like when printed at 100% and at 200%. </a:t>
            </a:r>
            <a:br>
              <a:rPr lang="en-US" altLang="en-US" sz="2340">
                <a:latin typeface="Arial Narrow" panose="020B0606020202030204" pitchFamily="34" charset="0"/>
              </a:rPr>
            </a:br>
            <a:r>
              <a:rPr lang="en-US" altLang="en-US" sz="2340">
                <a:latin typeface="Arial Narrow" panose="020B0606020202030204" pitchFamily="34" charset="0"/>
              </a:rPr>
              <a:t>Due to a page size limitation in PowerPoint and unless your poster is going to be less than 56” in length, all the work done on this template is at half the size of the final poster. For example, if you choose a 21 point font for this poster, the actual printed size will appear as 42 points.</a:t>
            </a:r>
          </a:p>
        </p:txBody>
      </p:sp>
      <p:grpSp>
        <p:nvGrpSpPr>
          <p:cNvPr id="5129" name="Group 492"/>
          <p:cNvGrpSpPr>
            <a:grpSpLocks/>
          </p:cNvGrpSpPr>
          <p:nvPr/>
        </p:nvGrpSpPr>
        <p:grpSpPr bwMode="auto">
          <a:xfrm>
            <a:off x="3385924" y="34406575"/>
            <a:ext cx="4774578" cy="2123402"/>
            <a:chOff x="6494" y="4863"/>
            <a:chExt cx="2594" cy="1152"/>
          </a:xfrm>
        </p:grpSpPr>
        <p:pic>
          <p:nvPicPr>
            <p:cNvPr id="5208" name="Picture 493" descr="TextRule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494" y="4863"/>
              <a:ext cx="2594" cy="1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09" name="Text Box 494"/>
            <p:cNvSpPr txBox="1">
              <a:spLocks noChangeArrowheads="1"/>
            </p:cNvSpPr>
            <p:nvPr/>
          </p:nvSpPr>
          <p:spPr bwMode="auto">
            <a:xfrm>
              <a:off x="6494" y="5910"/>
              <a:ext cx="2594"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1"/>
                  </a:solidFill>
                  <a:latin typeface="Arial" panose="020B0604020202020204" pitchFamily="34" charset="0"/>
                </a:defRPr>
              </a:lvl1pPr>
              <a:lvl2pPr marL="742950" indent="-285750" defTabSz="2571750">
                <a:spcBef>
                  <a:spcPct val="20000"/>
                </a:spcBef>
                <a:buChar char="–"/>
                <a:defRPr sz="2400">
                  <a:solidFill>
                    <a:schemeClr val="tx1"/>
                  </a:solidFill>
                  <a:latin typeface="Arial" panose="020B0604020202020204" pitchFamily="34" charset="0"/>
                </a:defRPr>
              </a:lvl2pPr>
              <a:lvl3pPr marL="1143000" indent="-228600" defTabSz="2571750">
                <a:spcBef>
                  <a:spcPct val="20000"/>
                </a:spcBef>
                <a:buChar char="•"/>
                <a:defRPr sz="2000">
                  <a:solidFill>
                    <a:schemeClr val="tx1"/>
                  </a:solidFill>
                  <a:latin typeface="Arial" panose="020B0604020202020204" pitchFamily="34" charset="0"/>
                </a:defRPr>
              </a:lvl3pPr>
              <a:lvl4pPr marL="1600200" indent="-228600" defTabSz="2571750">
                <a:spcBef>
                  <a:spcPct val="20000"/>
                </a:spcBef>
                <a:buChar char="–"/>
                <a:defRPr sz="1600">
                  <a:solidFill>
                    <a:schemeClr val="tx1"/>
                  </a:solidFill>
                  <a:latin typeface="Arial" panose="020B0604020202020204" pitchFamily="34" charset="0"/>
                </a:defRPr>
              </a:lvl4pPr>
              <a:lvl5pPr marL="2057400" indent="-228600" defTabSz="2571750">
                <a:spcBef>
                  <a:spcPct val="20000"/>
                </a:spcBef>
                <a:buChar char="»"/>
                <a:defRPr sz="1600">
                  <a:solidFill>
                    <a:schemeClr val="tx1"/>
                  </a:solidFill>
                  <a:latin typeface="Arial" panose="020B0604020202020204" pitchFamily="34" charset="0"/>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260">
                  <a:solidFill>
                    <a:srgbClr val="009900"/>
                  </a:solidFill>
                  <a:latin typeface="Arial Narrow" panose="020B0606020202030204" pitchFamily="34" charset="0"/>
                </a:rPr>
                <a:t>Figure 4</a:t>
              </a:r>
            </a:p>
          </p:txBody>
        </p:sp>
      </p:grpSp>
      <p:sp>
        <p:nvSpPr>
          <p:cNvPr id="5130" name="Text Box 495"/>
          <p:cNvSpPr txBox="1">
            <a:spLocks noChangeArrowheads="1"/>
          </p:cNvSpPr>
          <p:nvPr/>
        </p:nvSpPr>
        <p:spPr bwMode="auto">
          <a:xfrm>
            <a:off x="11186403" y="6296973"/>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Changing the poster’s column layout</a:t>
            </a:r>
          </a:p>
        </p:txBody>
      </p:sp>
      <p:sp>
        <p:nvSpPr>
          <p:cNvPr id="5131" name="Text Box 496"/>
          <p:cNvSpPr txBox="1">
            <a:spLocks noChangeArrowheads="1"/>
          </p:cNvSpPr>
          <p:nvPr/>
        </p:nvSpPr>
        <p:spPr bwMode="auto">
          <a:xfrm>
            <a:off x="11186403" y="6810992"/>
            <a:ext cx="9973469" cy="248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340" dirty="0">
                <a:latin typeface="Arial Narrow" panose="020B0606020202030204" pitchFamily="34" charset="0"/>
              </a:rPr>
              <a:t>Depending on how you layout your poster, you may want to change the column layout configuration. </a:t>
            </a:r>
            <a:br>
              <a:rPr lang="en-US" altLang="en-US" sz="2340" dirty="0">
                <a:latin typeface="Arial Narrow" panose="020B0606020202030204" pitchFamily="34" charset="0"/>
              </a:rPr>
            </a:br>
            <a:r>
              <a:rPr lang="en-US" altLang="en-US" sz="2340" dirty="0">
                <a:latin typeface="Arial Narrow" panose="020B0606020202030204" pitchFamily="34" charset="0"/>
              </a:rPr>
              <a:t>For your convenience, we have included alternate master layouts. To select a different layout go to FORMAT&gt;SLIDE DESIGN </a:t>
            </a:r>
            <a:r>
              <a:rPr lang="en-US" altLang="en-US" sz="2340" dirty="0">
                <a:solidFill>
                  <a:srgbClr val="009900"/>
                </a:solidFill>
                <a:latin typeface="Arial Narrow" panose="020B0606020202030204" pitchFamily="34" charset="0"/>
              </a:rPr>
              <a:t>(Figure 5).</a:t>
            </a:r>
            <a:r>
              <a:rPr lang="en-US" altLang="en-US" sz="2340" dirty="0">
                <a:latin typeface="Arial Narrow" panose="020B0606020202030204" pitchFamily="34" charset="0"/>
              </a:rPr>
              <a:t>  The slide design pane will open. From there you can select an alternate layout </a:t>
            </a:r>
            <a:r>
              <a:rPr lang="en-US" altLang="en-US" sz="2340" dirty="0">
                <a:solidFill>
                  <a:srgbClr val="009900"/>
                </a:solidFill>
                <a:latin typeface="Arial Narrow" panose="020B0606020202030204" pitchFamily="34" charset="0"/>
              </a:rPr>
              <a:t>(Figure 6).</a:t>
            </a:r>
            <a:endParaRPr lang="en-US" altLang="en-US" sz="2340" dirty="0">
              <a:latin typeface="Arial Narrow" panose="020B0606020202030204" pitchFamily="34" charset="0"/>
            </a:endParaRPr>
          </a:p>
        </p:txBody>
      </p:sp>
      <p:grpSp>
        <p:nvGrpSpPr>
          <p:cNvPr id="5132" name="Group 497"/>
          <p:cNvGrpSpPr>
            <a:grpSpLocks/>
          </p:cNvGrpSpPr>
          <p:nvPr/>
        </p:nvGrpSpPr>
        <p:grpSpPr bwMode="auto">
          <a:xfrm>
            <a:off x="13587982" y="9850670"/>
            <a:ext cx="4454559" cy="2155848"/>
            <a:chOff x="6494" y="7960"/>
            <a:chExt cx="2394" cy="1158"/>
          </a:xfrm>
        </p:grpSpPr>
        <p:pic>
          <p:nvPicPr>
            <p:cNvPr id="5204" name="Picture 498" descr="slidedesig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0" y="8189"/>
              <a:ext cx="1184" cy="82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205" name="Picture 499" descr="slidedesign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93" y="7960"/>
              <a:ext cx="895" cy="106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206" name="Text Box 500"/>
            <p:cNvSpPr txBox="1">
              <a:spLocks noChangeArrowheads="1"/>
            </p:cNvSpPr>
            <p:nvPr/>
          </p:nvSpPr>
          <p:spPr bwMode="auto">
            <a:xfrm>
              <a:off x="6494" y="9010"/>
              <a:ext cx="64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1"/>
                  </a:solidFill>
                  <a:latin typeface="Arial" panose="020B0604020202020204" pitchFamily="34" charset="0"/>
                </a:defRPr>
              </a:lvl1pPr>
              <a:lvl2pPr marL="742950" indent="-285750" defTabSz="2571750">
                <a:spcBef>
                  <a:spcPct val="20000"/>
                </a:spcBef>
                <a:buChar char="–"/>
                <a:defRPr sz="2400">
                  <a:solidFill>
                    <a:schemeClr val="tx1"/>
                  </a:solidFill>
                  <a:latin typeface="Arial" panose="020B0604020202020204" pitchFamily="34" charset="0"/>
                </a:defRPr>
              </a:lvl2pPr>
              <a:lvl3pPr marL="1143000" indent="-228600" defTabSz="2571750">
                <a:spcBef>
                  <a:spcPct val="20000"/>
                </a:spcBef>
                <a:buChar char="•"/>
                <a:defRPr sz="2000">
                  <a:solidFill>
                    <a:schemeClr val="tx1"/>
                  </a:solidFill>
                  <a:latin typeface="Arial" panose="020B0604020202020204" pitchFamily="34" charset="0"/>
                </a:defRPr>
              </a:lvl3pPr>
              <a:lvl4pPr marL="1600200" indent="-228600" defTabSz="2571750">
                <a:spcBef>
                  <a:spcPct val="20000"/>
                </a:spcBef>
                <a:buChar char="–"/>
                <a:defRPr sz="1600">
                  <a:solidFill>
                    <a:schemeClr val="tx1"/>
                  </a:solidFill>
                  <a:latin typeface="Arial" panose="020B0604020202020204" pitchFamily="34" charset="0"/>
                </a:defRPr>
              </a:lvl4pPr>
              <a:lvl5pPr marL="2057400" indent="-228600" defTabSz="2571750">
                <a:spcBef>
                  <a:spcPct val="20000"/>
                </a:spcBef>
                <a:buChar char="»"/>
                <a:defRPr sz="1600">
                  <a:solidFill>
                    <a:schemeClr val="tx1"/>
                  </a:solidFill>
                  <a:latin typeface="Arial" panose="020B0604020202020204" pitchFamily="34" charset="0"/>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170">
                  <a:solidFill>
                    <a:srgbClr val="009900"/>
                  </a:solidFill>
                  <a:latin typeface="Arial Narrow" panose="020B0606020202030204" pitchFamily="34" charset="0"/>
                </a:rPr>
                <a:t>Figure 5</a:t>
              </a:r>
            </a:p>
          </p:txBody>
        </p:sp>
        <p:sp>
          <p:nvSpPr>
            <p:cNvPr id="5207" name="Text Box 501"/>
            <p:cNvSpPr txBox="1">
              <a:spLocks noChangeArrowheads="1"/>
            </p:cNvSpPr>
            <p:nvPr/>
          </p:nvSpPr>
          <p:spPr bwMode="auto">
            <a:xfrm>
              <a:off x="7993" y="9021"/>
              <a:ext cx="64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2571750">
                <a:spcBef>
                  <a:spcPct val="20000"/>
                </a:spcBef>
                <a:buChar char="•"/>
                <a:defRPr sz="2400">
                  <a:solidFill>
                    <a:schemeClr val="tx1"/>
                  </a:solidFill>
                  <a:latin typeface="Arial" panose="020B0604020202020204" pitchFamily="34" charset="0"/>
                </a:defRPr>
              </a:lvl1pPr>
              <a:lvl2pPr marL="742950" indent="-285750" defTabSz="2571750">
                <a:spcBef>
                  <a:spcPct val="20000"/>
                </a:spcBef>
                <a:buChar char="–"/>
                <a:defRPr sz="2400">
                  <a:solidFill>
                    <a:schemeClr val="tx1"/>
                  </a:solidFill>
                  <a:latin typeface="Arial" panose="020B0604020202020204" pitchFamily="34" charset="0"/>
                </a:defRPr>
              </a:lvl2pPr>
              <a:lvl3pPr marL="1143000" indent="-228600" defTabSz="2571750">
                <a:spcBef>
                  <a:spcPct val="20000"/>
                </a:spcBef>
                <a:buChar char="•"/>
                <a:defRPr sz="2000">
                  <a:solidFill>
                    <a:schemeClr val="tx1"/>
                  </a:solidFill>
                  <a:latin typeface="Arial" panose="020B0604020202020204" pitchFamily="34" charset="0"/>
                </a:defRPr>
              </a:lvl3pPr>
              <a:lvl4pPr marL="1600200" indent="-228600" defTabSz="2571750">
                <a:spcBef>
                  <a:spcPct val="20000"/>
                </a:spcBef>
                <a:buChar char="–"/>
                <a:defRPr sz="1600">
                  <a:solidFill>
                    <a:schemeClr val="tx1"/>
                  </a:solidFill>
                  <a:latin typeface="Arial" panose="020B0604020202020204" pitchFamily="34" charset="0"/>
                </a:defRPr>
              </a:lvl4pPr>
              <a:lvl5pPr marL="2057400" indent="-228600" defTabSz="2571750">
                <a:spcBef>
                  <a:spcPct val="20000"/>
                </a:spcBef>
                <a:buChar char="»"/>
                <a:defRPr sz="1600">
                  <a:solidFill>
                    <a:schemeClr val="tx1"/>
                  </a:solidFill>
                  <a:latin typeface="Arial" panose="020B0604020202020204" pitchFamily="34" charset="0"/>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170">
                  <a:solidFill>
                    <a:srgbClr val="009900"/>
                  </a:solidFill>
                  <a:latin typeface="Arial Narrow" panose="020B0606020202030204" pitchFamily="34" charset="0"/>
                </a:rPr>
                <a:t>Figure 6</a:t>
              </a:r>
            </a:p>
          </p:txBody>
        </p:sp>
      </p:grpSp>
      <p:sp>
        <p:nvSpPr>
          <p:cNvPr id="5133" name="Text Box 502"/>
          <p:cNvSpPr txBox="1">
            <a:spLocks noChangeArrowheads="1"/>
          </p:cNvSpPr>
          <p:nvPr/>
        </p:nvSpPr>
        <p:spPr bwMode="auto">
          <a:xfrm>
            <a:off x="11186403" y="15974022"/>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Customizing the template color schemes</a:t>
            </a:r>
          </a:p>
        </p:txBody>
      </p:sp>
      <p:sp>
        <p:nvSpPr>
          <p:cNvPr id="5134" name="Text Box 503"/>
          <p:cNvSpPr txBox="1">
            <a:spLocks noChangeArrowheads="1"/>
          </p:cNvSpPr>
          <p:nvPr/>
        </p:nvSpPr>
        <p:spPr bwMode="auto">
          <a:xfrm>
            <a:off x="11186403" y="16446910"/>
            <a:ext cx="9973469" cy="284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340">
                <a:latin typeface="Arial Narrow" panose="020B0606020202030204" pitchFamily="34" charset="0"/>
              </a:rPr>
              <a:t>For those who wish to further personalize their poster presentation, we have included a number of printer-tested alternative color schemes for this poster template. </a:t>
            </a:r>
          </a:p>
          <a:p>
            <a:pPr eaLnBrk="1" hangingPunct="1">
              <a:spcBef>
                <a:spcPct val="0"/>
              </a:spcBef>
              <a:buFontTx/>
              <a:buNone/>
            </a:pPr>
            <a:r>
              <a:rPr lang="en-US" altLang="en-US" sz="2340">
                <a:latin typeface="Arial Narrow" panose="020B0606020202030204" pitchFamily="34" charset="0"/>
              </a:rPr>
              <a:t>If you want to change the default colors and use your own color scheme, go to FORMAT&gt;SLIDE DESIGN </a:t>
            </a:r>
            <a:r>
              <a:rPr lang="en-US" altLang="en-US" sz="2340">
                <a:solidFill>
                  <a:srgbClr val="009900"/>
                </a:solidFill>
                <a:latin typeface="Arial Narrow" panose="020B0606020202030204" pitchFamily="34" charset="0"/>
              </a:rPr>
              <a:t>(Figure 7).</a:t>
            </a:r>
            <a:r>
              <a:rPr lang="en-US" altLang="en-US" sz="2340">
                <a:latin typeface="Arial Narrow" panose="020B0606020202030204" pitchFamily="34" charset="0"/>
              </a:rPr>
              <a:t> The SLIDE DESIGN pane will open. Select COLOR SCHEMES </a:t>
            </a:r>
            <a:r>
              <a:rPr lang="en-US" altLang="en-US" sz="2340">
                <a:solidFill>
                  <a:srgbClr val="009900"/>
                </a:solidFill>
                <a:latin typeface="Arial Narrow" panose="020B0606020202030204" pitchFamily="34" charset="0"/>
              </a:rPr>
              <a:t>(Figure 8).</a:t>
            </a:r>
            <a:r>
              <a:rPr lang="en-US" altLang="en-US" sz="2340">
                <a:latin typeface="Arial Narrow" panose="020B0606020202030204" pitchFamily="34" charset="0"/>
              </a:rPr>
              <a:t> There, you can try different color schemes until you find the one you like.</a:t>
            </a:r>
          </a:p>
        </p:txBody>
      </p:sp>
      <p:grpSp>
        <p:nvGrpSpPr>
          <p:cNvPr id="5135" name="Group 504"/>
          <p:cNvGrpSpPr>
            <a:grpSpLocks/>
          </p:cNvGrpSpPr>
          <p:nvPr/>
        </p:nvGrpSpPr>
        <p:grpSpPr bwMode="auto">
          <a:xfrm>
            <a:off x="13466539" y="19151364"/>
            <a:ext cx="5041738" cy="2365913"/>
            <a:chOff x="6062" y="11675"/>
            <a:chExt cx="3402" cy="1596"/>
          </a:xfrm>
        </p:grpSpPr>
        <p:pic>
          <p:nvPicPr>
            <p:cNvPr id="5200" name="Picture 505" descr="coloroptions"/>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5" y="11675"/>
              <a:ext cx="1579" cy="147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5201" name="Picture 506" descr="slidedesign"/>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69" y="11900"/>
              <a:ext cx="1579" cy="12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202" name="Text Box 507"/>
            <p:cNvSpPr txBox="1">
              <a:spLocks noChangeArrowheads="1"/>
            </p:cNvSpPr>
            <p:nvPr/>
          </p:nvSpPr>
          <p:spPr bwMode="auto">
            <a:xfrm>
              <a:off x="6062" y="13132"/>
              <a:ext cx="86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170">
                  <a:solidFill>
                    <a:srgbClr val="009900"/>
                  </a:solidFill>
                  <a:latin typeface="Arial Narrow" panose="020B0606020202030204" pitchFamily="34" charset="0"/>
                </a:rPr>
                <a:t>Figure 7</a:t>
              </a:r>
            </a:p>
          </p:txBody>
        </p:sp>
        <p:sp>
          <p:nvSpPr>
            <p:cNvPr id="5203" name="Text Box 508"/>
            <p:cNvSpPr txBox="1">
              <a:spLocks noChangeArrowheads="1"/>
            </p:cNvSpPr>
            <p:nvPr/>
          </p:nvSpPr>
          <p:spPr bwMode="auto">
            <a:xfrm>
              <a:off x="7885" y="13150"/>
              <a:ext cx="111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170">
                  <a:solidFill>
                    <a:srgbClr val="009900"/>
                  </a:solidFill>
                  <a:latin typeface="Arial Narrow" panose="020B0606020202030204" pitchFamily="34" charset="0"/>
                </a:rPr>
                <a:t>Figure 8</a:t>
              </a:r>
            </a:p>
          </p:txBody>
        </p:sp>
      </p:grpSp>
      <p:sp>
        <p:nvSpPr>
          <p:cNvPr id="5136" name="Text Box 509"/>
          <p:cNvSpPr txBox="1">
            <a:spLocks noChangeArrowheads="1"/>
          </p:cNvSpPr>
          <p:nvPr/>
        </p:nvSpPr>
        <p:spPr bwMode="auto">
          <a:xfrm>
            <a:off x="11186403" y="22182975"/>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Importing Photographs</a:t>
            </a:r>
          </a:p>
        </p:txBody>
      </p:sp>
      <p:sp>
        <p:nvSpPr>
          <p:cNvPr id="5137" name="Text Box 510"/>
          <p:cNvSpPr txBox="1">
            <a:spLocks noChangeArrowheads="1"/>
          </p:cNvSpPr>
          <p:nvPr/>
        </p:nvSpPr>
        <p:spPr bwMode="auto">
          <a:xfrm>
            <a:off x="11186403" y="22655860"/>
            <a:ext cx="9973469" cy="212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340">
                <a:latin typeface="Arial Narrow" panose="020B0606020202030204" pitchFamily="34" charset="0"/>
              </a:rPr>
              <a:t>It is highly recommended to use the largest images you have access to for your poster. Avoid images downloaded from the web and avoid copying and pasting images instead of using the “Insert” command. To insert an image to your poster go to INSERT&gt;PICTURE&gt;FROM FILE  </a:t>
            </a:r>
            <a:r>
              <a:rPr lang="en-US" altLang="en-US" sz="2340">
                <a:solidFill>
                  <a:srgbClr val="009900"/>
                </a:solidFill>
                <a:latin typeface="Arial Narrow" panose="020B0606020202030204" pitchFamily="34" charset="0"/>
              </a:rPr>
              <a:t>(Figure 9).</a:t>
            </a:r>
          </a:p>
        </p:txBody>
      </p:sp>
      <p:grpSp>
        <p:nvGrpSpPr>
          <p:cNvPr id="5138" name="Group 511"/>
          <p:cNvGrpSpPr>
            <a:grpSpLocks/>
          </p:cNvGrpSpPr>
          <p:nvPr/>
        </p:nvGrpSpPr>
        <p:grpSpPr bwMode="auto">
          <a:xfrm>
            <a:off x="13037946" y="24925998"/>
            <a:ext cx="7737617" cy="1447232"/>
            <a:chOff x="11052" y="4026"/>
            <a:chExt cx="3875" cy="724"/>
          </a:xfrm>
        </p:grpSpPr>
        <p:pic>
          <p:nvPicPr>
            <p:cNvPr id="5198" name="Picture 512" descr="picturefromfil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52" y="4055"/>
              <a:ext cx="3051" cy="695"/>
            </a:xfrm>
            <a:prstGeom prst="rect">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199" name="Text Box 513"/>
            <p:cNvSpPr txBox="1">
              <a:spLocks noChangeArrowheads="1"/>
            </p:cNvSpPr>
            <p:nvPr/>
          </p:nvSpPr>
          <p:spPr bwMode="auto">
            <a:xfrm>
              <a:off x="14103" y="4026"/>
              <a:ext cx="82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495" tIns="33748" rIns="67495" bIns="33748">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530">
                  <a:solidFill>
                    <a:srgbClr val="009900"/>
                  </a:solidFill>
                  <a:latin typeface="Arial Narrow" panose="020B0606020202030204" pitchFamily="34" charset="0"/>
                </a:rPr>
                <a:t>(Figure 9)</a:t>
              </a:r>
            </a:p>
          </p:txBody>
        </p:sp>
      </p:grpSp>
      <p:sp>
        <p:nvSpPr>
          <p:cNvPr id="5139" name="Text Box 514"/>
          <p:cNvSpPr txBox="1">
            <a:spLocks noChangeArrowheads="1"/>
          </p:cNvSpPr>
          <p:nvPr/>
        </p:nvSpPr>
        <p:spPr bwMode="auto">
          <a:xfrm>
            <a:off x="11186403" y="26723255"/>
            <a:ext cx="9973469" cy="248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en-US" altLang="en-US" sz="2340">
                <a:latin typeface="Arial Narrow" panose="020B0606020202030204" pitchFamily="34" charset="0"/>
              </a:rPr>
              <a:t>When the only source of a needed photo or graphic is the Web, scaling has to be applied with caution. Scaling an image more than three times its original size may introduce pixelization artifacts. Refer to </a:t>
            </a:r>
            <a:r>
              <a:rPr lang="en-US" altLang="en-US" sz="2340">
                <a:solidFill>
                  <a:srgbClr val="009900"/>
                </a:solidFill>
                <a:latin typeface="Arial Narrow" panose="020B0606020202030204" pitchFamily="34" charset="0"/>
              </a:rPr>
              <a:t>figure 10</a:t>
            </a:r>
            <a:r>
              <a:rPr lang="en-US" altLang="en-US" sz="2340">
                <a:latin typeface="Arial Narrow" panose="020B0606020202030204" pitchFamily="34" charset="0"/>
              </a:rPr>
              <a:t> as an example. A simple way to preview the printing quality of an image is to zoom in at 100% or 200%, depending on the final size of the poster. What you’ll see is likely what you’ll get at printing time.</a:t>
            </a:r>
          </a:p>
        </p:txBody>
      </p:sp>
      <p:grpSp>
        <p:nvGrpSpPr>
          <p:cNvPr id="5140" name="Group 515"/>
          <p:cNvGrpSpPr>
            <a:grpSpLocks/>
          </p:cNvGrpSpPr>
          <p:nvPr/>
        </p:nvGrpSpPr>
        <p:grpSpPr bwMode="auto">
          <a:xfrm>
            <a:off x="12650778" y="29441995"/>
            <a:ext cx="6891851" cy="2211784"/>
            <a:chOff x="10744" y="6554"/>
            <a:chExt cx="4183" cy="1342"/>
          </a:xfrm>
        </p:grpSpPr>
        <p:sp>
          <p:nvSpPr>
            <p:cNvPr id="5192" name="Text Box 516"/>
            <p:cNvSpPr txBox="1">
              <a:spLocks noChangeArrowheads="1"/>
            </p:cNvSpPr>
            <p:nvPr/>
          </p:nvSpPr>
          <p:spPr bwMode="auto">
            <a:xfrm>
              <a:off x="10751" y="7720"/>
              <a:ext cx="417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440">
                  <a:solidFill>
                    <a:srgbClr val="009900"/>
                  </a:solidFill>
                  <a:latin typeface="Arial Narrow" panose="020B0606020202030204" pitchFamily="34" charset="0"/>
                </a:rPr>
                <a:t>Figure 10: Original image at 100%, enlarged 200% and 400%.</a:t>
              </a:r>
            </a:p>
          </p:txBody>
        </p:sp>
        <p:grpSp>
          <p:nvGrpSpPr>
            <p:cNvPr id="5193" name="Group 517"/>
            <p:cNvGrpSpPr>
              <a:grpSpLocks/>
            </p:cNvGrpSpPr>
            <p:nvPr/>
          </p:nvGrpSpPr>
          <p:grpSpPr bwMode="auto">
            <a:xfrm>
              <a:off x="10744" y="6554"/>
              <a:ext cx="4183" cy="1135"/>
              <a:chOff x="14525" y="8280"/>
              <a:chExt cx="5198" cy="1410"/>
            </a:xfrm>
          </p:grpSpPr>
          <p:pic>
            <p:nvPicPr>
              <p:cNvPr id="5194" name="Picture 518" descr="x-origina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525" y="8280"/>
                <a:ext cx="1272" cy="1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195" name="Picture 519" descr="x-20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488" y="8280"/>
                <a:ext cx="1271" cy="1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196" name="Picture 520" descr="x-4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51" y="8280"/>
                <a:ext cx="1272" cy="14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197" name="Oval 521"/>
              <p:cNvSpPr>
                <a:spLocks noChangeArrowheads="1"/>
              </p:cNvSpPr>
              <p:nvPr/>
            </p:nvSpPr>
            <p:spPr bwMode="auto">
              <a:xfrm>
                <a:off x="18499" y="9080"/>
                <a:ext cx="552" cy="552"/>
              </a:xfrm>
              <a:prstGeom prst="ellipse">
                <a:avLst/>
              </a:pr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2160">
                  <a:latin typeface="Arial Narrow" panose="020B0606020202030204" pitchFamily="34" charset="0"/>
                </a:endParaRPr>
              </a:p>
            </p:txBody>
          </p:sp>
        </p:grpSp>
      </p:grpSp>
      <p:sp>
        <p:nvSpPr>
          <p:cNvPr id="5141" name="Text Box 522"/>
          <p:cNvSpPr txBox="1">
            <a:spLocks noChangeArrowheads="1"/>
          </p:cNvSpPr>
          <p:nvPr/>
        </p:nvSpPr>
        <p:spPr bwMode="auto">
          <a:xfrm>
            <a:off x="21672760" y="6296973"/>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Importing Tables &amp; Graphs</a:t>
            </a:r>
          </a:p>
        </p:txBody>
      </p:sp>
      <p:sp>
        <p:nvSpPr>
          <p:cNvPr id="5142" name="Text Box 523"/>
          <p:cNvSpPr txBox="1">
            <a:spLocks noChangeArrowheads="1"/>
          </p:cNvSpPr>
          <p:nvPr/>
        </p:nvSpPr>
        <p:spPr bwMode="auto">
          <a:xfrm>
            <a:off x="21631328" y="6783848"/>
            <a:ext cx="9973468" cy="248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340">
                <a:latin typeface="Arial Narrow" panose="020B0606020202030204" pitchFamily="34" charset="0"/>
              </a:rPr>
              <a:t>Importing tables, charts and graphs is easier than importing photos. To import charts and graphs from Excel, Word or other applications, go to EDIT&gt;COPY, copy your chart and come back to PowerPoint. Go to EDIT&gt;PASTE and paste the chart on the poster. You can scale your charts and tables proportionally by holding down the Shift key and dragging in or out one of the corners.</a:t>
            </a:r>
          </a:p>
        </p:txBody>
      </p:sp>
      <p:graphicFrame>
        <p:nvGraphicFramePr>
          <p:cNvPr id="5143" name="Object 524"/>
          <p:cNvGraphicFramePr>
            <a:graphicFrameLocks noChangeAspect="1"/>
          </p:cNvGraphicFramePr>
          <p:nvPr>
            <p:extLst>
              <p:ext uri="{D42A27DB-BD31-4B8C-83A1-F6EECF244321}">
                <p14:modId xmlns:p14="http://schemas.microsoft.com/office/powerpoint/2010/main" val="3355943485"/>
              </p:ext>
            </p:extLst>
          </p:nvPr>
        </p:nvGraphicFramePr>
        <p:xfrm>
          <a:off x="28123158" y="9667803"/>
          <a:ext cx="3163051" cy="1684389"/>
        </p:xfrm>
        <a:graphic>
          <a:graphicData uri="http://schemas.openxmlformats.org/presentationml/2006/ole">
            <mc:AlternateContent xmlns:mc="http://schemas.openxmlformats.org/markup-compatibility/2006">
              <mc:Choice xmlns:v="urn:schemas-microsoft-com:vml" Requires="v">
                <p:oleObj name="Chart" r:id="rId21" imgW="11791910" imgH="11792102" progId="MSGraph.Chart.8">
                  <p:embed followColorScheme="full"/>
                </p:oleObj>
              </mc:Choice>
              <mc:Fallback>
                <p:oleObj name="Chart" r:id="rId21" imgW="11791910" imgH="11792102" progId="MSGraph.Chart.8">
                  <p:embed followColorScheme="full"/>
                  <p:pic>
                    <p:nvPicPr>
                      <p:cNvPr id="0" name="Object 5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123158" y="9667803"/>
                        <a:ext cx="3163051" cy="1684389"/>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37" name="Group 589"/>
          <p:cNvGraphicFramePr>
            <a:graphicFrameLocks noGrp="1"/>
          </p:cNvGraphicFramePr>
          <p:nvPr>
            <p:extLst>
              <p:ext uri="{D42A27DB-BD31-4B8C-83A1-F6EECF244321}">
                <p14:modId xmlns:p14="http://schemas.microsoft.com/office/powerpoint/2010/main" val="3735324888"/>
              </p:ext>
            </p:extLst>
          </p:nvPr>
        </p:nvGraphicFramePr>
        <p:xfrm>
          <a:off x="21959918" y="9850667"/>
          <a:ext cx="5783211" cy="1501523"/>
        </p:xfrm>
        <a:graphic>
          <a:graphicData uri="http://schemas.openxmlformats.org/drawingml/2006/table">
            <a:tbl>
              <a:tblPr/>
              <a:tblGrid>
                <a:gridCol w="1925832">
                  <a:extLst>
                    <a:ext uri="{9D8B030D-6E8A-4147-A177-3AD203B41FA5}">
                      <a16:colId xmlns:a16="http://schemas.microsoft.com/office/drawing/2014/main" val="20000"/>
                    </a:ext>
                  </a:extLst>
                </a:gridCol>
                <a:gridCol w="1931547">
                  <a:extLst>
                    <a:ext uri="{9D8B030D-6E8A-4147-A177-3AD203B41FA5}">
                      <a16:colId xmlns:a16="http://schemas.microsoft.com/office/drawing/2014/main" val="20001"/>
                    </a:ext>
                  </a:extLst>
                </a:gridCol>
                <a:gridCol w="1925832">
                  <a:extLst>
                    <a:ext uri="{9D8B030D-6E8A-4147-A177-3AD203B41FA5}">
                      <a16:colId xmlns:a16="http://schemas.microsoft.com/office/drawing/2014/main" val="20002"/>
                    </a:ext>
                  </a:extLst>
                </a:gridCol>
              </a:tblGrid>
              <a:tr h="375738">
                <a:tc gridSpan="3">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TABLE ONE</a:t>
                      </a:r>
                    </a:p>
                  </a:txBody>
                  <a:tcPr marL="67495" marR="67495" marT="33748" marB="3374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5738">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1998</a:t>
                      </a:r>
                    </a:p>
                  </a:txBody>
                  <a:tcPr marL="67495" marR="67495" marT="33748" marB="337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1999</a:t>
                      </a:r>
                    </a:p>
                  </a:txBody>
                  <a:tcPr marL="67495" marR="67495" marT="33748" marB="337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2000</a:t>
                      </a:r>
                    </a:p>
                  </a:txBody>
                  <a:tcPr marL="67495" marR="67495" marT="33748" marB="337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375738">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2001</a:t>
                      </a:r>
                    </a:p>
                  </a:txBody>
                  <a:tcPr marL="67495" marR="67495" marT="33748" marB="337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2002</a:t>
                      </a:r>
                    </a:p>
                  </a:txBody>
                  <a:tcPr marL="67495" marR="67495" marT="33748" marB="337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2003</a:t>
                      </a:r>
                    </a:p>
                  </a:txBody>
                  <a:tcPr marL="67495" marR="67495" marT="33748" marB="337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r h="374309">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2004</a:t>
                      </a:r>
                    </a:p>
                  </a:txBody>
                  <a:tcPr marL="67495" marR="67495" marT="33748" marB="337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2005</a:t>
                      </a:r>
                    </a:p>
                  </a:txBody>
                  <a:tcPr marL="67495" marR="67495" marT="33748" marB="337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0" marR="0" lvl="0" indent="0" algn="ctr" defTabSz="7493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a:ln>
                            <a:noFill/>
                          </a:ln>
                          <a:solidFill>
                            <a:schemeClr val="tx1"/>
                          </a:solidFill>
                          <a:effectLst/>
                          <a:latin typeface="Arial" charset="0"/>
                        </a:rPr>
                        <a:t>2006</a:t>
                      </a:r>
                    </a:p>
                  </a:txBody>
                  <a:tcPr marL="67495" marR="67495" marT="33748" marB="337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3"/>
                  </a:ext>
                </a:extLst>
              </a:tr>
            </a:tbl>
          </a:graphicData>
        </a:graphic>
      </p:graphicFrame>
      <p:sp>
        <p:nvSpPr>
          <p:cNvPr id="5164" name="Text Box 545"/>
          <p:cNvSpPr txBox="1">
            <a:spLocks noChangeArrowheads="1"/>
          </p:cNvSpPr>
          <p:nvPr/>
        </p:nvSpPr>
        <p:spPr bwMode="auto">
          <a:xfrm>
            <a:off x="11180689" y="32439318"/>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Labeling your headers</a:t>
            </a:r>
          </a:p>
        </p:txBody>
      </p:sp>
      <p:sp>
        <p:nvSpPr>
          <p:cNvPr id="5165" name="Text Box 546"/>
          <p:cNvSpPr txBox="1">
            <a:spLocks noChangeArrowheads="1"/>
          </p:cNvSpPr>
          <p:nvPr/>
        </p:nvSpPr>
        <p:spPr bwMode="auto">
          <a:xfrm>
            <a:off x="11186400" y="32912203"/>
            <a:ext cx="9967754" cy="1401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340" dirty="0">
                <a:latin typeface="Arial Narrow" panose="020B0606020202030204" pitchFamily="34" charset="0"/>
              </a:rPr>
              <a:t>The blue headers are used to identify and separate the main topics of your presentation. </a:t>
            </a:r>
            <a:r>
              <a:rPr lang="en-US" altLang="en-US" sz="2340">
                <a:latin typeface="Arial Narrow" panose="020B0606020202030204" pitchFamily="34" charset="0"/>
              </a:rPr>
              <a:t>The most commonly used headers in poster presentations are:</a:t>
            </a:r>
          </a:p>
        </p:txBody>
      </p:sp>
      <p:graphicFrame>
        <p:nvGraphicFramePr>
          <p:cNvPr id="2638" name="Group 590"/>
          <p:cNvGraphicFramePr>
            <a:graphicFrameLocks noGrp="1"/>
          </p:cNvGraphicFramePr>
          <p:nvPr/>
        </p:nvGraphicFramePr>
        <p:xfrm>
          <a:off x="12662207" y="34546592"/>
          <a:ext cx="6490397" cy="1788683"/>
        </p:xfrm>
        <a:graphic>
          <a:graphicData uri="http://schemas.openxmlformats.org/drawingml/2006/table">
            <a:tbl>
              <a:tblPr/>
              <a:tblGrid>
                <a:gridCol w="3245913">
                  <a:extLst>
                    <a:ext uri="{9D8B030D-6E8A-4147-A177-3AD203B41FA5}">
                      <a16:colId xmlns:a16="http://schemas.microsoft.com/office/drawing/2014/main" val="20000"/>
                    </a:ext>
                  </a:extLst>
                </a:gridCol>
                <a:gridCol w="3244484">
                  <a:extLst>
                    <a:ext uri="{9D8B030D-6E8A-4147-A177-3AD203B41FA5}">
                      <a16:colId xmlns:a16="http://schemas.microsoft.com/office/drawing/2014/main" val="20001"/>
                    </a:ext>
                  </a:extLst>
                </a:gridCol>
              </a:tblGrid>
              <a:tr h="795764">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Introduction, Summary</a:t>
                      </a:r>
                      <a:br>
                        <a:rPr kumimoji="0" lang="en-US" sz="1800" b="1" i="0" u="none" strike="noStrike" cap="none" normalizeH="0" baseline="0">
                          <a:ln>
                            <a:noFill/>
                          </a:ln>
                          <a:solidFill>
                            <a:schemeClr val="tx1"/>
                          </a:solidFill>
                          <a:effectLst/>
                          <a:latin typeface="Arial" charset="0"/>
                        </a:rPr>
                      </a:br>
                      <a:r>
                        <a:rPr kumimoji="0" lang="en-US" sz="1800" b="1" i="0" u="none" strike="noStrike" cap="none" normalizeH="0" baseline="0">
                          <a:ln>
                            <a:noFill/>
                          </a:ln>
                          <a:solidFill>
                            <a:schemeClr val="tx1"/>
                          </a:solidFill>
                          <a:effectLst/>
                          <a:latin typeface="Arial" charset="0"/>
                        </a:rPr>
                        <a:t>or Abstract</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a:ln>
                          <a:noFill/>
                        </a:ln>
                        <a:solidFill>
                          <a:schemeClr val="tx1"/>
                        </a:solidFill>
                        <a:effectLst/>
                        <a:latin typeface="Arial" charset="0"/>
                      </a:endParaRPr>
                    </a:p>
                  </a:txBody>
                  <a:tcPr marL="33748" marR="33748" marT="33748" marB="3374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Conclusion</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a:ln>
                          <a:noFill/>
                        </a:ln>
                        <a:solidFill>
                          <a:schemeClr val="tx1"/>
                        </a:solidFill>
                        <a:effectLst/>
                        <a:latin typeface="Arial" charset="0"/>
                      </a:endParaRPr>
                    </a:p>
                  </a:txBody>
                  <a:tcPr marL="33748" marR="33748" marT="33748" marB="3374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0"/>
                  </a:ext>
                </a:extLst>
              </a:tr>
              <a:tr h="448599">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Materials and Methods</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a:ln>
                          <a:noFill/>
                        </a:ln>
                        <a:solidFill>
                          <a:schemeClr val="tx1"/>
                        </a:solidFill>
                        <a:effectLst/>
                        <a:latin typeface="Arial" charset="0"/>
                      </a:endParaRPr>
                    </a:p>
                  </a:txBody>
                  <a:tcPr marL="33748" marR="33748" marT="33748" marB="3374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Literature Cited</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a:ln>
                          <a:noFill/>
                        </a:ln>
                        <a:solidFill>
                          <a:schemeClr val="tx1"/>
                        </a:solidFill>
                        <a:effectLst/>
                        <a:latin typeface="Arial" charset="0"/>
                      </a:endParaRPr>
                    </a:p>
                  </a:txBody>
                  <a:tcPr marL="33748" marR="33748" marT="33748" marB="3374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1"/>
                  </a:ext>
                </a:extLst>
              </a:tr>
              <a:tr h="544320">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Results</a:t>
                      </a: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a:ln>
                          <a:noFill/>
                        </a:ln>
                        <a:solidFill>
                          <a:schemeClr val="tx1"/>
                        </a:solidFill>
                        <a:effectLst/>
                        <a:latin typeface="Arial" charset="0"/>
                      </a:endParaRPr>
                    </a:p>
                  </a:txBody>
                  <a:tcPr marL="33748" marR="33748" marT="33748" marB="3374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tc>
                  <a:txBody>
                    <a:bodyPr/>
                    <a:lstStyle/>
                    <a:p>
                      <a:pPr marL="268288" marR="0" lvl="1" indent="0" algn="ctr" defTabSz="534988"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rPr>
                        <a:t>Acknowledgements</a:t>
                      </a:r>
                      <a:endParaRPr kumimoji="0" lang="en-US" sz="1800" b="0" i="0" u="none" strike="noStrike" cap="none" normalizeH="0" baseline="0">
                        <a:ln>
                          <a:noFill/>
                        </a:ln>
                        <a:solidFill>
                          <a:schemeClr val="tx1"/>
                        </a:solidFill>
                        <a:effectLst/>
                        <a:latin typeface="Arial" charset="0"/>
                      </a:endParaRPr>
                    </a:p>
                    <a:p>
                      <a:pPr marL="0" marR="0" lvl="0" indent="0" algn="ctr" defTabSz="534988" rtl="0" eaLnBrk="1" fontAlgn="base" latinLnBrk="0" hangingPunct="1">
                        <a:lnSpc>
                          <a:spcPct val="100000"/>
                        </a:lnSpc>
                        <a:spcBef>
                          <a:spcPct val="20000"/>
                        </a:spcBef>
                        <a:spcAft>
                          <a:spcPct val="0"/>
                        </a:spcAft>
                        <a:buClrTx/>
                        <a:buSzTx/>
                        <a:buFontTx/>
                        <a:buNone/>
                        <a:tabLst/>
                      </a:pPr>
                      <a:endParaRPr kumimoji="0" lang="en-US" sz="100" b="0" i="0" u="none" strike="noStrike" cap="none" normalizeH="0" baseline="0">
                        <a:ln>
                          <a:noFill/>
                        </a:ln>
                        <a:solidFill>
                          <a:schemeClr val="tx1"/>
                        </a:solidFill>
                        <a:effectLst/>
                        <a:latin typeface="Arial" charset="0"/>
                      </a:endParaRPr>
                    </a:p>
                  </a:txBody>
                  <a:tcPr marL="33748" marR="33748" marT="33748" marB="3374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8F8F8"/>
                    </a:solidFill>
                  </a:tcPr>
                </a:tc>
                <a:extLst>
                  <a:ext uri="{0D108BD9-81ED-4DB2-BD59-A6C34878D82A}">
                    <a16:rowId xmlns:a16="http://schemas.microsoft.com/office/drawing/2014/main" val="10002"/>
                  </a:ext>
                </a:extLst>
              </a:tr>
            </a:tbl>
          </a:graphicData>
        </a:graphic>
      </p:graphicFrame>
      <p:sp>
        <p:nvSpPr>
          <p:cNvPr id="5180" name="Text Box 561"/>
          <p:cNvSpPr txBox="1">
            <a:spLocks noChangeArrowheads="1"/>
          </p:cNvSpPr>
          <p:nvPr/>
        </p:nvSpPr>
        <p:spPr bwMode="auto">
          <a:xfrm>
            <a:off x="21681332" y="15392559"/>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Research Poster Design Services</a:t>
            </a:r>
          </a:p>
        </p:txBody>
      </p:sp>
      <p:sp>
        <p:nvSpPr>
          <p:cNvPr id="5181" name="Text Box 562"/>
          <p:cNvSpPr txBox="1">
            <a:spLocks noChangeArrowheads="1"/>
          </p:cNvSpPr>
          <p:nvPr/>
        </p:nvSpPr>
        <p:spPr bwMode="auto">
          <a:xfrm>
            <a:off x="21681332" y="25228876"/>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How to order your poster for printing</a:t>
            </a:r>
          </a:p>
        </p:txBody>
      </p:sp>
      <p:sp>
        <p:nvSpPr>
          <p:cNvPr id="5182" name="Text Box 563"/>
          <p:cNvSpPr txBox="1">
            <a:spLocks noChangeArrowheads="1"/>
          </p:cNvSpPr>
          <p:nvPr/>
        </p:nvSpPr>
        <p:spPr bwMode="auto">
          <a:xfrm>
            <a:off x="21681332" y="30997801"/>
            <a:ext cx="9973469" cy="48351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7367" tIns="33677" rIns="67367" bIns="33677">
            <a:spAutoFit/>
          </a:bodyPr>
          <a:lstStyle>
            <a:lvl1pPr defTabSz="749300">
              <a:spcBef>
                <a:spcPct val="20000"/>
              </a:spcBef>
              <a:buChar char="•"/>
              <a:defRPr sz="2400">
                <a:solidFill>
                  <a:schemeClr val="tx1"/>
                </a:solidFill>
                <a:latin typeface="Arial" panose="020B0604020202020204" pitchFamily="34" charset="0"/>
              </a:defRPr>
            </a:lvl1pPr>
            <a:lvl2pPr marL="742950" indent="-285750" defTabSz="749300">
              <a:spcBef>
                <a:spcPct val="20000"/>
              </a:spcBef>
              <a:buChar char="–"/>
              <a:defRPr sz="2400">
                <a:solidFill>
                  <a:schemeClr val="tx1"/>
                </a:solidFill>
                <a:latin typeface="Arial" panose="020B0604020202020204" pitchFamily="34" charset="0"/>
              </a:defRPr>
            </a:lvl2pPr>
            <a:lvl3pPr marL="1143000" indent="-228600" defTabSz="749300">
              <a:spcBef>
                <a:spcPct val="20000"/>
              </a:spcBef>
              <a:buChar char="•"/>
              <a:defRPr sz="2000">
                <a:solidFill>
                  <a:schemeClr val="tx1"/>
                </a:solidFill>
                <a:latin typeface="Arial" panose="020B0604020202020204" pitchFamily="34" charset="0"/>
              </a:defRPr>
            </a:lvl3pPr>
            <a:lvl4pPr marL="1600200" indent="-228600" defTabSz="749300">
              <a:spcBef>
                <a:spcPct val="20000"/>
              </a:spcBef>
              <a:buChar char="–"/>
              <a:defRPr sz="1600">
                <a:solidFill>
                  <a:schemeClr val="tx1"/>
                </a:solidFill>
                <a:latin typeface="Arial" panose="020B0604020202020204" pitchFamily="34" charset="0"/>
              </a:defRPr>
            </a:lvl4pPr>
            <a:lvl5pPr marL="2057400" indent="-228600" defTabSz="749300">
              <a:spcBef>
                <a:spcPct val="20000"/>
              </a:spcBef>
              <a:buChar char="»"/>
              <a:defRPr sz="1600">
                <a:solidFill>
                  <a:schemeClr val="tx1"/>
                </a:solidFill>
                <a:latin typeface="Arial" panose="020B0604020202020204" pitchFamily="34" charset="0"/>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50000"/>
              </a:spcBef>
              <a:buFontTx/>
              <a:buNone/>
            </a:pPr>
            <a:r>
              <a:rPr lang="en-US" altLang="en-US" sz="2700" b="1">
                <a:solidFill>
                  <a:srgbClr val="F8F8F8"/>
                </a:solidFill>
                <a:latin typeface="Arial Narrow" panose="020B0606020202030204" pitchFamily="34" charset="0"/>
              </a:rPr>
              <a:t>Contact information</a:t>
            </a:r>
          </a:p>
        </p:txBody>
      </p:sp>
      <p:sp>
        <p:nvSpPr>
          <p:cNvPr id="5183" name="Text Box 564"/>
          <p:cNvSpPr txBox="1">
            <a:spLocks noChangeArrowheads="1"/>
          </p:cNvSpPr>
          <p:nvPr/>
        </p:nvSpPr>
        <p:spPr bwMode="auto">
          <a:xfrm>
            <a:off x="21681335" y="15865446"/>
            <a:ext cx="9923465" cy="10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03263" indent="-328613"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2340" dirty="0">
              <a:latin typeface="Arial Narrow" panose="020B0606020202030204" pitchFamily="34" charset="0"/>
            </a:endParaRPr>
          </a:p>
        </p:txBody>
      </p:sp>
      <p:sp>
        <p:nvSpPr>
          <p:cNvPr id="5184" name="Text Box 565"/>
          <p:cNvSpPr txBox="1">
            <a:spLocks noChangeArrowheads="1"/>
          </p:cNvSpPr>
          <p:nvPr/>
        </p:nvSpPr>
        <p:spPr bwMode="auto">
          <a:xfrm>
            <a:off x="21681335" y="25703191"/>
            <a:ext cx="9923465" cy="10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sz="2340" b="1" dirty="0">
              <a:latin typeface="Arial Narrow" panose="020B0606020202030204" pitchFamily="34" charset="0"/>
            </a:endParaRPr>
          </a:p>
        </p:txBody>
      </p:sp>
      <p:graphicFrame>
        <p:nvGraphicFramePr>
          <p:cNvPr id="2639" name="Group 591"/>
          <p:cNvGraphicFramePr>
            <a:graphicFrameLocks noGrp="1"/>
          </p:cNvGraphicFramePr>
          <p:nvPr>
            <p:extLst>
              <p:ext uri="{D42A27DB-BD31-4B8C-83A1-F6EECF244321}">
                <p14:modId xmlns:p14="http://schemas.microsoft.com/office/powerpoint/2010/main" val="89757428"/>
              </p:ext>
            </p:extLst>
          </p:nvPr>
        </p:nvGraphicFramePr>
        <p:xfrm>
          <a:off x="21761340" y="31472120"/>
          <a:ext cx="9843461" cy="5620345"/>
        </p:xfrm>
        <a:graphic>
          <a:graphicData uri="http://schemas.openxmlformats.org/drawingml/2006/table">
            <a:tbl>
              <a:tblPr/>
              <a:tblGrid>
                <a:gridCol w="4787437">
                  <a:extLst>
                    <a:ext uri="{9D8B030D-6E8A-4147-A177-3AD203B41FA5}">
                      <a16:colId xmlns:a16="http://schemas.microsoft.com/office/drawing/2014/main" val="20000"/>
                    </a:ext>
                  </a:extLst>
                </a:gridCol>
                <a:gridCol w="5056024">
                  <a:extLst>
                    <a:ext uri="{9D8B030D-6E8A-4147-A177-3AD203B41FA5}">
                      <a16:colId xmlns:a16="http://schemas.microsoft.com/office/drawing/2014/main" val="20001"/>
                    </a:ext>
                  </a:extLst>
                </a:gridCol>
              </a:tblGrid>
              <a:tr h="2064413">
                <a:tc gridSpan="2">
                  <a:txBody>
                    <a:bodyPr/>
                    <a:lstStyle/>
                    <a:p>
                      <a:pPr marL="0" marR="0" lvl="0" indent="0" algn="l" defTabSz="534988"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dirty="0">
                        <a:ln>
                          <a:noFill/>
                        </a:ln>
                        <a:solidFill>
                          <a:schemeClr val="tx1"/>
                        </a:solidFill>
                        <a:effectLst/>
                        <a:latin typeface="Arial Narrow" pitchFamily="34" charset="0"/>
                      </a:endParaRPr>
                    </a:p>
                  </a:txBody>
                  <a:tcPr marL="337474" marR="337474" marT="33748" marB="337474" horzOverflow="overflow">
                    <a:lnL cap="flat">
                      <a:noFill/>
                    </a:lnL>
                    <a:lnR cap="flat">
                      <a:noFill/>
                    </a:lnR>
                    <a:lnT cap="flat">
                      <a:noFill/>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555932">
                <a:tc>
                  <a:txBody>
                    <a:bodyPr/>
                    <a:lstStyle/>
                    <a:p>
                      <a:pPr marL="0" marR="0" lvl="0" indent="0" algn="l" defTabSz="534988" rtl="0" eaLnBrk="1" fontAlgn="base" latinLnBrk="0" hangingPunct="1">
                        <a:lnSpc>
                          <a:spcPct val="100000"/>
                        </a:lnSpc>
                        <a:spcBef>
                          <a:spcPct val="20000"/>
                        </a:spcBef>
                        <a:spcAft>
                          <a:spcPct val="0"/>
                        </a:spcAft>
                        <a:buClrTx/>
                        <a:buSzTx/>
                        <a:buFontTx/>
                        <a:buNone/>
                        <a:tabLst/>
                      </a:pPr>
                      <a:endParaRPr kumimoji="0" lang="en-US" sz="2300" b="0" i="0" u="none" strike="noStrike" cap="none" normalizeH="0" baseline="0" dirty="0">
                        <a:ln>
                          <a:noFill/>
                        </a:ln>
                        <a:solidFill>
                          <a:schemeClr val="tx1"/>
                        </a:solidFill>
                        <a:effectLst/>
                        <a:latin typeface="Arial Narrow" pitchFamily="34" charset="0"/>
                      </a:endParaRPr>
                    </a:p>
                  </a:txBody>
                  <a:tcPr marL="337474" marR="337474" marT="33748" marB="337474" horzOverflow="overflow">
                    <a:lnL cap="flat">
                      <a:noFill/>
                    </a:lnL>
                    <a:lnR>
                      <a:noFill/>
                    </a:lnR>
                    <a:lnT>
                      <a:noFill/>
                    </a:lnT>
                    <a:lnB cap="flat">
                      <a:noFill/>
                    </a:lnB>
                    <a:lnTlToBr>
                      <a:noFill/>
                    </a:lnTlToBr>
                    <a:lnBlToTr>
                      <a:noFill/>
                    </a:lnBlToTr>
                    <a:noFill/>
                  </a:tcPr>
                </a:tc>
                <a:tc>
                  <a:txBody>
                    <a:bodyPr/>
                    <a:lstStyle/>
                    <a:p>
                      <a:pPr marL="0" marR="0" lvl="0" indent="0" algn="l" defTabSz="534988" rtl="0" eaLnBrk="1" fontAlgn="base" latinLnBrk="0" hangingPunct="1">
                        <a:lnSpc>
                          <a:spcPct val="100000"/>
                        </a:lnSpc>
                        <a:spcBef>
                          <a:spcPct val="20000"/>
                        </a:spcBef>
                        <a:spcAft>
                          <a:spcPct val="0"/>
                        </a:spcAft>
                        <a:buClrTx/>
                        <a:buSzTx/>
                        <a:buFontTx/>
                        <a:buNone/>
                        <a:tabLst/>
                      </a:pPr>
                      <a:endParaRPr kumimoji="0" lang="en-US" sz="2300" b="0" i="0" u="none" strike="noStrike" cap="none" normalizeH="0" baseline="0" dirty="0">
                        <a:ln>
                          <a:noFill/>
                        </a:ln>
                        <a:solidFill>
                          <a:schemeClr val="tx1"/>
                        </a:solidFill>
                        <a:effectLst/>
                        <a:latin typeface="Arial Narrow" pitchFamily="34" charset="0"/>
                      </a:endParaRPr>
                    </a:p>
                  </a:txBody>
                  <a:tcPr marL="337474" marR="337474" marT="33748" marB="337474"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189" name="Text Box 474"/>
          <p:cNvSpPr txBox="1">
            <a:spLocks noChangeArrowheads="1"/>
          </p:cNvSpPr>
          <p:nvPr/>
        </p:nvSpPr>
        <p:spPr bwMode="auto">
          <a:xfrm>
            <a:off x="691474" y="19572815"/>
            <a:ext cx="9974897" cy="7163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7474" tIns="337474" rIns="337474" bIns="337474">
            <a:spAutoFit/>
          </a:bodyPr>
          <a:lstStyle>
            <a:lvl1pPr defTabSz="3600450">
              <a:spcBef>
                <a:spcPct val="20000"/>
              </a:spcBef>
              <a:buChar char="•"/>
              <a:defRPr sz="2400">
                <a:solidFill>
                  <a:schemeClr val="tx1"/>
                </a:solidFill>
                <a:latin typeface="Arial" panose="020B0604020202020204" pitchFamily="34" charset="0"/>
              </a:defRPr>
            </a:lvl1pPr>
            <a:lvl2pPr marL="742950" indent="-285750" defTabSz="3600450">
              <a:spcBef>
                <a:spcPct val="20000"/>
              </a:spcBef>
              <a:buChar char="–"/>
              <a:defRPr sz="2400">
                <a:solidFill>
                  <a:schemeClr val="tx1"/>
                </a:solidFill>
                <a:latin typeface="Arial" panose="020B0604020202020204" pitchFamily="34" charset="0"/>
              </a:defRPr>
            </a:lvl2pPr>
            <a:lvl3pPr marL="1143000" indent="-228600" defTabSz="3600450">
              <a:spcBef>
                <a:spcPct val="20000"/>
              </a:spcBef>
              <a:buChar char="•"/>
              <a:defRPr sz="2000">
                <a:solidFill>
                  <a:schemeClr val="tx1"/>
                </a:solidFill>
                <a:latin typeface="Arial" panose="020B0604020202020204" pitchFamily="34" charset="0"/>
              </a:defRPr>
            </a:lvl3pPr>
            <a:lvl4pPr marL="1600200" indent="-228600" defTabSz="3600450">
              <a:spcBef>
                <a:spcPct val="20000"/>
              </a:spcBef>
              <a:buChar char="–"/>
              <a:defRPr sz="1600">
                <a:solidFill>
                  <a:schemeClr val="tx1"/>
                </a:solidFill>
                <a:latin typeface="Arial" panose="020B0604020202020204" pitchFamily="34" charset="0"/>
              </a:defRPr>
            </a:lvl4pPr>
            <a:lvl5pPr marL="2057400" indent="-228600" defTabSz="3600450">
              <a:spcBef>
                <a:spcPct val="20000"/>
              </a:spcBef>
              <a:buChar char="»"/>
              <a:defRPr sz="1600">
                <a:solidFill>
                  <a:schemeClr val="tx1"/>
                </a:solidFill>
                <a:latin typeface="Arial" panose="020B0604020202020204" pitchFamily="34" charset="0"/>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2340" dirty="0">
                <a:latin typeface="Arial Narrow" panose="020B0606020202030204" pitchFamily="34" charset="0"/>
              </a:rPr>
              <a:t>To start using this template you first need to delete most of the contents of this page. Keep the poster title and one of the blue section headers.</a:t>
            </a:r>
            <a:br>
              <a:rPr lang="en-US" altLang="en-US" sz="2340" dirty="0">
                <a:latin typeface="Arial Narrow" panose="020B0606020202030204" pitchFamily="34" charset="0"/>
              </a:rPr>
            </a:br>
            <a:br>
              <a:rPr lang="en-US" altLang="en-US" sz="2340" dirty="0">
                <a:latin typeface="Arial Narrow" panose="020B0606020202030204" pitchFamily="34" charset="0"/>
              </a:rPr>
            </a:br>
            <a:r>
              <a:rPr lang="en-US" altLang="en-US" sz="2340" dirty="0">
                <a:latin typeface="Arial Narrow" panose="020B0606020202030204" pitchFamily="34" charset="0"/>
              </a:rPr>
              <a:t>The cleared template should now look like in </a:t>
            </a:r>
            <a:r>
              <a:rPr lang="en-US" altLang="en-US" sz="2340" dirty="0">
                <a:solidFill>
                  <a:srgbClr val="009900"/>
                </a:solidFill>
                <a:latin typeface="Arial Narrow" panose="020B0606020202030204" pitchFamily="34" charset="0"/>
              </a:rPr>
              <a:t>Figure 1</a:t>
            </a:r>
            <a:r>
              <a:rPr lang="en-US" altLang="en-US" sz="2340" dirty="0">
                <a:latin typeface="Arial Narrow" panose="020B0606020202030204" pitchFamily="34" charset="0"/>
              </a:rPr>
              <a:t>. </a:t>
            </a:r>
            <a:br>
              <a:rPr lang="en-US" altLang="en-US" sz="2340" dirty="0">
                <a:latin typeface="Arial Narrow" panose="020B0606020202030204" pitchFamily="34" charset="0"/>
              </a:rPr>
            </a:br>
            <a:r>
              <a:rPr lang="en-US" altLang="en-US" sz="2340" dirty="0">
                <a:latin typeface="Arial Narrow" panose="020B0606020202030204" pitchFamily="34" charset="0"/>
              </a:rPr>
              <a:t>After you decide how many sections you need for your poster (Introduction, Methods, Results, References, etc.), use the “copy” and “paste” commands to create as many copies of the blue section headers as needed.</a:t>
            </a:r>
            <a:br>
              <a:rPr lang="en-US" altLang="en-US" sz="2340" dirty="0">
                <a:latin typeface="Arial Narrow" panose="020B0606020202030204" pitchFamily="34" charset="0"/>
              </a:rPr>
            </a:br>
            <a:br>
              <a:rPr lang="en-US" altLang="en-US" sz="2340" dirty="0">
                <a:latin typeface="Arial Narrow" panose="020B0606020202030204" pitchFamily="34" charset="0"/>
              </a:rPr>
            </a:br>
            <a:r>
              <a:rPr lang="en-US" altLang="en-US" sz="2340" dirty="0">
                <a:latin typeface="Arial Narrow" panose="020B0606020202030204" pitchFamily="34" charset="0"/>
              </a:rPr>
              <a:t>Move the header copies approximately to where you think they need to be on the poster, so you can get a better sense of the overall poster layout. It will help you organize your content. See </a:t>
            </a:r>
            <a:r>
              <a:rPr lang="en-US" altLang="en-US" sz="2340" dirty="0">
                <a:solidFill>
                  <a:srgbClr val="009900"/>
                </a:solidFill>
                <a:latin typeface="Arial Narrow" panose="020B0606020202030204" pitchFamily="34" charset="0"/>
              </a:rPr>
              <a:t>Figure 2</a:t>
            </a:r>
            <a:r>
              <a:rPr lang="en-US" altLang="en-US" sz="2340" dirty="0">
                <a:latin typeface="Arial Narrow" panose="020B0606020202030204" pitchFamily="34" charset="0"/>
              </a:rPr>
              <a:t>. </a:t>
            </a:r>
            <a:br>
              <a:rPr lang="en-US" altLang="en-US" sz="2340" dirty="0">
                <a:latin typeface="Arial Narrow" panose="020B0606020202030204" pitchFamily="34" charset="0"/>
              </a:rPr>
            </a:br>
            <a:br>
              <a:rPr lang="en-US" altLang="en-US" sz="2340" dirty="0">
                <a:latin typeface="Arial Narrow" panose="020B0606020202030204" pitchFamily="34" charset="0"/>
              </a:rPr>
            </a:br>
            <a:r>
              <a:rPr lang="en-US" altLang="en-US" sz="2340" dirty="0">
                <a:latin typeface="Arial Narrow" panose="020B0606020202030204" pitchFamily="34" charset="0"/>
              </a:rPr>
              <a:t>You can now start adding your text. </a:t>
            </a:r>
            <a:br>
              <a:rPr lang="en-US" altLang="en-US" sz="2340" dirty="0">
                <a:latin typeface="Arial Narrow" panose="020B0606020202030204" pitchFamily="34" charset="0"/>
              </a:rPr>
            </a:br>
            <a:r>
              <a:rPr lang="en-US" altLang="en-US" sz="2340" dirty="0">
                <a:latin typeface="Arial Narrow" panose="020B0606020202030204" pitchFamily="34" charset="0"/>
              </a:rPr>
              <a:t>To add text use the </a:t>
            </a:r>
            <a:r>
              <a:rPr lang="en-US" altLang="en-US" sz="2340" b="1" dirty="0">
                <a:latin typeface="Arial Narrow" panose="020B0606020202030204" pitchFamily="34" charset="0"/>
              </a:rPr>
              <a:t>text</a:t>
            </a:r>
            <a:r>
              <a:rPr lang="en-US" altLang="en-US" sz="2340" dirty="0">
                <a:latin typeface="Arial Narrow" panose="020B0606020202030204" pitchFamily="34" charset="0"/>
              </a:rPr>
              <a:t> tool to draw a text box starting from the left edge of a column to the right edge and start typing in your text. You can also paste the text you may have already copied from another source. See </a:t>
            </a:r>
            <a:r>
              <a:rPr lang="en-US" altLang="en-US" sz="2340" dirty="0">
                <a:solidFill>
                  <a:srgbClr val="009900"/>
                </a:solidFill>
                <a:latin typeface="Arial Narrow" panose="020B0606020202030204" pitchFamily="34" charset="0"/>
              </a:rPr>
              <a:t>Figure 3</a:t>
            </a:r>
            <a:r>
              <a:rPr lang="en-US" altLang="en-US" sz="2340" dirty="0">
                <a:latin typeface="Arial Narrow" panose="020B0606020202030204" pitchFamily="34" charset="0"/>
              </a:rPr>
              <a:t>.</a:t>
            </a:r>
            <a:br>
              <a:rPr lang="en-US" altLang="en-US" sz="2340" dirty="0">
                <a:latin typeface="Arial Narrow" panose="020B0606020202030204" pitchFamily="34" charset="0"/>
              </a:rPr>
            </a:br>
            <a:r>
              <a:rPr lang="en-US" altLang="en-US" sz="2340" dirty="0">
                <a:latin typeface="Arial Narrow" panose="020B0606020202030204" pitchFamily="34" charset="0"/>
              </a:rPr>
              <a:t> </a:t>
            </a:r>
            <a:br>
              <a:rPr lang="en-US" altLang="en-US" sz="2340" dirty="0">
                <a:latin typeface="Arial Narrow" panose="020B0606020202030204" pitchFamily="34" charset="0"/>
              </a:rPr>
            </a:br>
            <a:r>
              <a:rPr lang="en-US" altLang="en-US" sz="2340" dirty="0">
                <a:latin typeface="Arial Narrow" panose="020B0606020202030204" pitchFamily="34" charset="0"/>
              </a:rPr>
              <a:t>Repeat the process throughout the poster as needed. </a:t>
            </a:r>
          </a:p>
        </p:txBody>
      </p:sp>
      <p:pic>
        <p:nvPicPr>
          <p:cNvPr id="4" name="Picture 3" descr="A blue and white logo with a guitar and text&#10;&#10;AI-generated content may be incorrect.">
            <a:extLst>
              <a:ext uri="{FF2B5EF4-FFF2-40B4-BE49-F238E27FC236}">
                <a16:creationId xmlns:a16="http://schemas.microsoft.com/office/drawing/2014/main" id="{F67DDBD8-CBC2-190C-2601-B057562A3EC1}"/>
              </a:ext>
            </a:extLst>
          </p:cNvPr>
          <p:cNvPicPr>
            <a:picLocks noChangeAspect="1"/>
          </p:cNvPicPr>
          <p:nvPr/>
        </p:nvPicPr>
        <p:blipFill>
          <a:blip r:embed="rId23" cstate="print">
            <a:alphaModFix/>
            <a:extLst>
              <a:ext uri="{28A0092B-C50C-407E-A947-70E740481C1C}">
                <a14:useLocalDpi xmlns:a14="http://schemas.microsoft.com/office/drawing/2010/main" val="0"/>
              </a:ext>
            </a:extLst>
          </a:blip>
          <a:stretch>
            <a:fillRect/>
          </a:stretch>
        </p:blipFill>
        <p:spPr>
          <a:xfrm>
            <a:off x="1176431" y="856061"/>
            <a:ext cx="4108712" cy="3590551"/>
          </a:xfrm>
          <a:prstGeom prst="rect">
            <a:avLst/>
          </a:prstGeom>
          <a:solidFill>
            <a:schemeClr val="bg1"/>
          </a:solidFill>
        </p:spPr>
      </p:pic>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7564</TotalTime>
  <Words>1018</Words>
  <Application>Microsoft Office PowerPoint</Application>
  <PresentationFormat>Custom</PresentationFormat>
  <Paragraphs>62</Paragraphs>
  <Slides>1</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2</vt:i4>
      </vt:variant>
      <vt:variant>
        <vt:lpstr>Slide Titles</vt:lpstr>
      </vt:variant>
      <vt:variant>
        <vt:i4>1</vt:i4>
      </vt:variant>
    </vt:vector>
  </HeadingPairs>
  <TitlesOfParts>
    <vt:vector size="9" baseType="lpstr">
      <vt:lpstr>Arial</vt:lpstr>
      <vt:lpstr>Arial Black</vt:lpstr>
      <vt:lpstr>Arial Narrow</vt:lpstr>
      <vt:lpstr>Custom Design</vt:lpstr>
      <vt:lpstr>1_Custom Design</vt:lpstr>
      <vt:lpstr>2_Custom Design</vt:lpstr>
      <vt:lpstr>Image</vt:lpstr>
      <vt:lpstr>Chart</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Andy Green</cp:lastModifiedBy>
  <cp:revision>181</cp:revision>
  <dcterms:created xsi:type="dcterms:W3CDTF">2005-05-18T01:24:28Z</dcterms:created>
  <dcterms:modified xsi:type="dcterms:W3CDTF">2025-09-04T06:59:26Z</dcterms:modified>
  <cp:category>Powerpoint poster templates</cp:category>
</cp:coreProperties>
</file>