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21.12.2016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21.12.2016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21.12.2016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21.12.2016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21.12.2016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21.12.2016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21.12.2016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21.12.2016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772816"/>
            <a:ext cx="8640960" cy="1471048"/>
          </a:xfrm>
        </p:spPr>
        <p:txBody>
          <a:bodyPr/>
          <a:lstStyle/>
          <a:p>
            <a:pPr algn="ctr"/>
            <a:r>
              <a:rPr lang="en-US" dirty="0" smtClean="0"/>
              <a:t>Base creator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2834640"/>
            <a:ext cx="8640960" cy="1314440"/>
          </a:xfrm>
        </p:spPr>
        <p:txBody>
          <a:bodyPr/>
          <a:lstStyle/>
          <a:p>
            <a:pPr algn="ctr"/>
            <a:r>
              <a:rPr lang="ru-RU" dirty="0" smtClean="0"/>
              <a:t>Автор: </a:t>
            </a:r>
            <a:r>
              <a:rPr lang="ru-RU" dirty="0" err="1" smtClean="0"/>
              <a:t>Абаимов</a:t>
            </a:r>
            <a:r>
              <a:rPr lang="ru-RU" dirty="0" smtClean="0"/>
              <a:t> Иван, МФТИ ФНБИК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12064"/>
            <a:ext cx="8640960" cy="914400"/>
          </a:xfrm>
        </p:spPr>
        <p:txBody>
          <a:bodyPr/>
          <a:lstStyle/>
          <a:p>
            <a:pPr algn="ctr"/>
            <a:r>
              <a:rPr lang="ru-RU" dirty="0" smtClean="0"/>
              <a:t>Постановка проблемы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2204864"/>
            <a:ext cx="8640960" cy="4150696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Как работать с базами данных, структура которых не определена?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512064"/>
            <a:ext cx="7200800" cy="914400"/>
          </a:xfrm>
        </p:spPr>
        <p:txBody>
          <a:bodyPr/>
          <a:lstStyle/>
          <a:p>
            <a:pPr algn="ctr"/>
            <a:r>
              <a:rPr lang="ru-RU" dirty="0" smtClean="0"/>
              <a:t>Возможности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Создавать структуры</a:t>
            </a:r>
          </a:p>
          <a:p>
            <a:r>
              <a:rPr lang="ru-RU" dirty="0" smtClean="0"/>
              <a:t>Создавать из них базы данных</a:t>
            </a:r>
          </a:p>
          <a:p>
            <a:r>
              <a:rPr lang="ru-RU" dirty="0" smtClean="0"/>
              <a:t>Читать их и работать в них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258000" cy="914400"/>
          </a:xfrm>
        </p:spPr>
        <p:txBody>
          <a:bodyPr/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4" name="Содержимое 3" descr="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217745"/>
            <a:ext cx="7200799" cy="536459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3212976"/>
            <a:ext cx="7200800" cy="9144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14</TotalTime>
  <Words>40</Words>
  <Application>Microsoft Office PowerPoint</Application>
  <PresentationFormat>Экран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Метро</vt:lpstr>
      <vt:lpstr>Base creator</vt:lpstr>
      <vt:lpstr>Постановка проблемы</vt:lpstr>
      <vt:lpstr>Возможности</vt:lpstr>
      <vt:lpstr>Реализация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creator</dc:title>
  <dc:creator>Иван Абаимов</dc:creator>
  <cp:lastModifiedBy>Иван Абаимов</cp:lastModifiedBy>
  <cp:revision>3</cp:revision>
  <dcterms:created xsi:type="dcterms:W3CDTF">2016-12-21T02:17:13Z</dcterms:created>
  <dcterms:modified xsi:type="dcterms:W3CDTF">2016-12-21T02:44:15Z</dcterms:modified>
</cp:coreProperties>
</file>