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23.05.2017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23.05.2017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23.05.2017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23.05.2017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23.05.2017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764704"/>
            <a:ext cx="7056784" cy="151216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RobotManager1</a:t>
            </a:r>
            <a:br>
              <a:rPr lang="en-US" dirty="0" smtClean="0"/>
            </a:br>
            <a:r>
              <a:rPr lang="ru-RU" dirty="0" smtClean="0"/>
              <a:t>Как управлять роботом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4725144"/>
            <a:ext cx="7854696" cy="1752600"/>
          </a:xfrm>
        </p:spPr>
        <p:txBody>
          <a:bodyPr/>
          <a:lstStyle/>
          <a:p>
            <a:pPr algn="l"/>
            <a:r>
              <a:rPr lang="ru-RU" dirty="0" smtClean="0"/>
              <a:t>Проект подготовил </a:t>
            </a:r>
            <a:r>
              <a:rPr lang="ru-RU" dirty="0" err="1" smtClean="0"/>
              <a:t>Абаимов</a:t>
            </a:r>
            <a:r>
              <a:rPr lang="ru-RU" dirty="0" smtClean="0"/>
              <a:t> Иван</a:t>
            </a:r>
            <a:br>
              <a:rPr lang="ru-RU" dirty="0" smtClean="0"/>
            </a:br>
            <a:r>
              <a:rPr lang="ru-RU" dirty="0" smtClean="0"/>
              <a:t>Студент МФТИ ФНБИК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96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Робот:</a:t>
            </a:r>
            <a:endParaRPr lang="ru-RU" sz="96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Рисунок 3" descr="ArduinoNan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83238" y="2492896"/>
            <a:ext cx="6100722" cy="41465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7544" y="1772816"/>
            <a:ext cx="44644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Arduino</a:t>
            </a:r>
            <a:r>
              <a:rPr lang="en-US" sz="4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4400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Nano</a:t>
            </a:r>
            <a:endParaRPr lang="ru-RU" sz="44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96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Соединение</a:t>
            </a:r>
            <a:endParaRPr lang="ru-RU" sz="96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35480"/>
            <a:ext cx="8435280" cy="8454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36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Последовательный порт (</a:t>
            </a:r>
            <a:r>
              <a:rPr lang="en-US" sz="36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COM)</a:t>
            </a:r>
            <a:endParaRPr lang="ru-RU" sz="36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Рисунок 3" descr="Снимок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3068960"/>
            <a:ext cx="7169888" cy="8147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773832"/>
            <a:ext cx="8784976" cy="1143000"/>
          </a:xfrm>
        </p:spPr>
        <p:txBody>
          <a:bodyPr>
            <a:noAutofit/>
          </a:bodyPr>
          <a:lstStyle/>
          <a:p>
            <a:r>
              <a:rPr lang="ru-RU" sz="96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Отдать команду!</a:t>
            </a:r>
            <a:endParaRPr lang="ru-RU" sz="96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Рисунок 3" descr="cybvjr2.JPG"/>
          <p:cNvPicPr>
            <a:picLocks noChangeAspect="1"/>
          </p:cNvPicPr>
          <p:nvPr/>
        </p:nvPicPr>
        <p:blipFill>
          <a:blip r:embed="rId2" cstate="print"/>
          <a:srcRect b="24640"/>
          <a:stretch>
            <a:fillRect/>
          </a:stretch>
        </p:blipFill>
        <p:spPr>
          <a:xfrm>
            <a:off x="395536" y="1844824"/>
            <a:ext cx="7658100" cy="453650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96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Сохранение</a:t>
            </a:r>
            <a:endParaRPr lang="ru-RU" sz="96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Рисунок 3" descr="сейв.JPG"/>
          <p:cNvPicPr>
            <a:picLocks noChangeAspect="1"/>
          </p:cNvPicPr>
          <p:nvPr/>
        </p:nvPicPr>
        <p:blipFill>
          <a:blip r:embed="rId2" cstate="print"/>
          <a:srcRect t="2759" b="7571"/>
          <a:stretch>
            <a:fillRect/>
          </a:stretch>
        </p:blipFill>
        <p:spPr>
          <a:xfrm>
            <a:off x="467544" y="1772816"/>
            <a:ext cx="7534275" cy="46805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96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Подсказки</a:t>
            </a:r>
            <a:endParaRPr lang="ru-RU" sz="96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Рисунок 3" descr="подск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2636912"/>
            <a:ext cx="7648575" cy="3276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 descr="открыть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1050" y="514350"/>
            <a:ext cx="7581900" cy="58293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08920"/>
            <a:ext cx="8712968" cy="1215008"/>
          </a:xfrm>
        </p:spPr>
        <p:txBody>
          <a:bodyPr>
            <a:noAutofit/>
          </a:bodyPr>
          <a:lstStyle/>
          <a:p>
            <a:r>
              <a:rPr lang="ru-RU" sz="72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Спасибо за внимание!</a:t>
            </a:r>
            <a:endParaRPr lang="ru-RU" sz="72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Другая 7">
      <a:dk1>
        <a:sysClr val="windowText" lastClr="000000"/>
      </a:dk1>
      <a:lt1>
        <a:sysClr val="window" lastClr="FFFFFF"/>
      </a:lt1>
      <a:dk2>
        <a:srgbClr val="04617B"/>
      </a:dk2>
      <a:lt2>
        <a:srgbClr val="04617B"/>
      </a:lt2>
      <a:accent1>
        <a:srgbClr val="0F6FC6"/>
      </a:accent1>
      <a:accent2>
        <a:srgbClr val="009DD9"/>
      </a:accent2>
      <a:accent3>
        <a:srgbClr val="93F5F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20</TotalTime>
  <Words>24</Words>
  <Application>Microsoft Office PowerPoint</Application>
  <PresentationFormat>Экран (4:3)</PresentationFormat>
  <Paragraphs>10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Поток</vt:lpstr>
      <vt:lpstr>RobotManager1 Как управлять роботом</vt:lpstr>
      <vt:lpstr>Робот:</vt:lpstr>
      <vt:lpstr>Соединение</vt:lpstr>
      <vt:lpstr>Отдать команду!</vt:lpstr>
      <vt:lpstr>Сохранение</vt:lpstr>
      <vt:lpstr>Подсказки</vt:lpstr>
      <vt:lpstr>Слайд 7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RobotManager1 Как управлять роботом</dc:title>
  <dc:creator>Иван Абаимов</dc:creator>
  <cp:lastModifiedBy>Иван Абаимов</cp:lastModifiedBy>
  <cp:revision>4</cp:revision>
  <dcterms:created xsi:type="dcterms:W3CDTF">2017-05-23T01:43:34Z</dcterms:created>
  <dcterms:modified xsi:type="dcterms:W3CDTF">2017-05-23T02:15:40Z</dcterms:modified>
</cp:coreProperties>
</file>