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85" r:id="rId4"/>
    <p:sldId id="286" r:id="rId5"/>
    <p:sldId id="287" r:id="rId6"/>
    <p:sldId id="281" r:id="rId7"/>
    <p:sldId id="280" r:id="rId8"/>
    <p:sldId id="261" r:id="rId9"/>
    <p:sldId id="263" r:id="rId10"/>
    <p:sldId id="264" r:id="rId11"/>
    <p:sldId id="265" r:id="rId12"/>
    <p:sldId id="266" r:id="rId13"/>
    <p:sldId id="282" r:id="rId14"/>
    <p:sldId id="283" r:id="rId15"/>
    <p:sldId id="284" r:id="rId16"/>
    <p:sldId id="272" r:id="rId17"/>
    <p:sldId id="271" r:id="rId18"/>
    <p:sldId id="273" r:id="rId19"/>
    <p:sldId id="279" r:id="rId20"/>
    <p:sldId id="274" r:id="rId21"/>
    <p:sldId id="289" r:id="rId22"/>
    <p:sldId id="275" r:id="rId23"/>
    <p:sldId id="28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56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image" Target="../media/image7.jpg"/><Relationship Id="rId4" Type="http://schemas.openxmlformats.org/officeDocument/2006/relationships/image" Target="../media/image4.jpg"/></Relationships>
</file>

<file path=ppt/diagrams/_rels/drawing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image" Target="../media/image7.jpg"/><Relationship Id="rId4" Type="http://schemas.openxmlformats.org/officeDocument/2006/relationships/image" Target="../media/image4.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B58943-6592-4BE1-A6FF-41B83F098B6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VE"/>
        </a:p>
      </dgm:t>
    </dgm:pt>
    <dgm:pt modelId="{9A01E966-9373-4F5F-954F-C8A5E9D2FFFF}">
      <dgm:prSet custT="1"/>
      <dgm:spPr/>
      <dgm:t>
        <a:bodyPr/>
        <a:lstStyle/>
        <a:p>
          <a:r>
            <a:rPr lang="es-MX" sz="2400" dirty="0">
              <a:solidFill>
                <a:schemeClr val="bg1"/>
              </a:solidFill>
              <a:latin typeface="Arial" panose="020B0604020202020204" pitchFamily="34" charset="0"/>
              <a:cs typeface="Arial" panose="020B0604020202020204" pitchFamily="34" charset="0"/>
            </a:rPr>
            <a:t>Implementar herramientas de seguridad como Trellix y FortiClient en los equipos de la institución.</a:t>
          </a:r>
          <a:endParaRPr lang="es-VE" sz="2400" dirty="0">
            <a:solidFill>
              <a:schemeClr val="bg1"/>
            </a:solidFill>
            <a:latin typeface="Arial" panose="020B0604020202020204" pitchFamily="34" charset="0"/>
            <a:cs typeface="Arial" panose="020B0604020202020204" pitchFamily="34" charset="0"/>
          </a:endParaRPr>
        </a:p>
      </dgm:t>
    </dgm:pt>
    <dgm:pt modelId="{B6BC9414-8B3A-420B-A932-2E3C51FBF123}" type="parTrans" cxnId="{18CFEE80-AD12-4CB7-89C7-9E721B06E0BD}">
      <dgm:prSet/>
      <dgm:spPr/>
      <dgm:t>
        <a:bodyPr/>
        <a:lstStyle/>
        <a:p>
          <a:endParaRPr lang="es-VE" sz="2400"/>
        </a:p>
      </dgm:t>
    </dgm:pt>
    <dgm:pt modelId="{5784DC41-3429-4573-A9F0-40553CB659BE}" type="sibTrans" cxnId="{18CFEE80-AD12-4CB7-89C7-9E721B06E0BD}">
      <dgm:prSet/>
      <dgm:spPr/>
      <dgm:t>
        <a:bodyPr/>
        <a:lstStyle/>
        <a:p>
          <a:endParaRPr lang="es-VE" sz="2400"/>
        </a:p>
      </dgm:t>
    </dgm:pt>
    <dgm:pt modelId="{8F285A0B-5A3A-4504-9334-2DF314804A9C}">
      <dgm:prSet custT="1"/>
      <dgm:spPr/>
      <dgm:t>
        <a:bodyPr/>
        <a:lstStyle/>
        <a:p>
          <a:r>
            <a:rPr lang="es-MX" sz="2400" dirty="0">
              <a:solidFill>
                <a:schemeClr val="bg1"/>
              </a:solidFill>
              <a:latin typeface="Arial" panose="020B0604020202020204" pitchFamily="34" charset="0"/>
              <a:cs typeface="Arial" panose="020B0604020202020204" pitchFamily="34" charset="0"/>
            </a:rPr>
            <a:t>Configurar y asegurar el correcto funcionamiento de las cuentas de correo institucional Zimbra</a:t>
          </a:r>
          <a:endParaRPr lang="es-VE" sz="2400" dirty="0">
            <a:solidFill>
              <a:schemeClr val="bg1"/>
            </a:solidFill>
            <a:latin typeface="Arial" panose="020B0604020202020204" pitchFamily="34" charset="0"/>
            <a:cs typeface="Arial" panose="020B0604020202020204" pitchFamily="34" charset="0"/>
          </a:endParaRPr>
        </a:p>
      </dgm:t>
    </dgm:pt>
    <dgm:pt modelId="{BC0BBDDF-AADC-4200-AA55-1AC83E8DD20C}" type="parTrans" cxnId="{605B27AE-A8DF-4954-8CC1-6C8E78AFBD48}">
      <dgm:prSet/>
      <dgm:spPr/>
      <dgm:t>
        <a:bodyPr/>
        <a:lstStyle/>
        <a:p>
          <a:endParaRPr lang="es-VE" sz="2400"/>
        </a:p>
      </dgm:t>
    </dgm:pt>
    <dgm:pt modelId="{49D3117D-B185-4E87-B162-299DD9D148C0}" type="sibTrans" cxnId="{605B27AE-A8DF-4954-8CC1-6C8E78AFBD48}">
      <dgm:prSet/>
      <dgm:spPr/>
      <dgm:t>
        <a:bodyPr/>
        <a:lstStyle/>
        <a:p>
          <a:endParaRPr lang="es-VE" sz="2400"/>
        </a:p>
      </dgm:t>
    </dgm:pt>
    <dgm:pt modelId="{65B6B7A7-5721-4481-863B-90F70BF16B3A}" type="pres">
      <dgm:prSet presAssocID="{95B58943-6592-4BE1-A6FF-41B83F098B6A}" presName="linear" presStyleCnt="0">
        <dgm:presLayoutVars>
          <dgm:dir/>
          <dgm:animLvl val="lvl"/>
          <dgm:resizeHandles val="exact"/>
        </dgm:presLayoutVars>
      </dgm:prSet>
      <dgm:spPr/>
    </dgm:pt>
    <dgm:pt modelId="{109A2DB2-12CC-4B90-9E98-3EED771A46C4}" type="pres">
      <dgm:prSet presAssocID="{9A01E966-9373-4F5F-954F-C8A5E9D2FFFF}" presName="parentLin" presStyleCnt="0"/>
      <dgm:spPr/>
    </dgm:pt>
    <dgm:pt modelId="{F8351A86-6DE2-46DD-8776-DECC14139138}" type="pres">
      <dgm:prSet presAssocID="{9A01E966-9373-4F5F-954F-C8A5E9D2FFFF}" presName="parentLeftMargin" presStyleLbl="node1" presStyleIdx="0" presStyleCnt="2"/>
      <dgm:spPr/>
    </dgm:pt>
    <dgm:pt modelId="{4E88099F-168E-46DA-A51C-0A0E0AAE9BD1}" type="pres">
      <dgm:prSet presAssocID="{9A01E966-9373-4F5F-954F-C8A5E9D2FFFF}" presName="parentText" presStyleLbl="node1" presStyleIdx="0" presStyleCnt="2" custScaleX="101193" custScaleY="223436">
        <dgm:presLayoutVars>
          <dgm:chMax val="0"/>
          <dgm:bulletEnabled val="1"/>
        </dgm:presLayoutVars>
      </dgm:prSet>
      <dgm:spPr/>
    </dgm:pt>
    <dgm:pt modelId="{4B84C66B-A9C5-45CB-8E35-8E8C90EFA87C}" type="pres">
      <dgm:prSet presAssocID="{9A01E966-9373-4F5F-954F-C8A5E9D2FFFF}" presName="negativeSpace" presStyleCnt="0"/>
      <dgm:spPr/>
    </dgm:pt>
    <dgm:pt modelId="{A52B4DA0-7192-4743-882A-D7ABE36C9BFC}" type="pres">
      <dgm:prSet presAssocID="{9A01E966-9373-4F5F-954F-C8A5E9D2FFFF}" presName="childText" presStyleLbl="conFgAcc1" presStyleIdx="0" presStyleCnt="2" custScaleX="80058" custScaleY="192765">
        <dgm:presLayoutVars>
          <dgm:bulletEnabled val="1"/>
        </dgm:presLayoutVars>
      </dgm:prSet>
      <dgm:spPr/>
    </dgm:pt>
    <dgm:pt modelId="{10BB7B9C-BEAA-483D-A8D4-26882497244E}" type="pres">
      <dgm:prSet presAssocID="{5784DC41-3429-4573-A9F0-40553CB659BE}" presName="spaceBetweenRectangles" presStyleCnt="0"/>
      <dgm:spPr/>
    </dgm:pt>
    <dgm:pt modelId="{2CDD0771-1619-44FB-B04A-1B70B12FBDE6}" type="pres">
      <dgm:prSet presAssocID="{8F285A0B-5A3A-4504-9334-2DF314804A9C}" presName="parentLin" presStyleCnt="0"/>
      <dgm:spPr/>
    </dgm:pt>
    <dgm:pt modelId="{62FAEE68-9FA6-4DD0-90FD-7C56A8EDB4ED}" type="pres">
      <dgm:prSet presAssocID="{8F285A0B-5A3A-4504-9334-2DF314804A9C}" presName="parentLeftMargin" presStyleLbl="node1" presStyleIdx="0" presStyleCnt="2"/>
      <dgm:spPr/>
    </dgm:pt>
    <dgm:pt modelId="{90354825-38FC-4ED3-8F8D-63829A14BD87}" type="pres">
      <dgm:prSet presAssocID="{8F285A0B-5A3A-4504-9334-2DF314804A9C}" presName="parentText" presStyleLbl="node1" presStyleIdx="1" presStyleCnt="2" custScaleX="99993" custScaleY="198432">
        <dgm:presLayoutVars>
          <dgm:chMax val="0"/>
          <dgm:bulletEnabled val="1"/>
        </dgm:presLayoutVars>
      </dgm:prSet>
      <dgm:spPr/>
    </dgm:pt>
    <dgm:pt modelId="{EA71BE4E-20A8-43DE-A814-3CD817BA74A5}" type="pres">
      <dgm:prSet presAssocID="{8F285A0B-5A3A-4504-9334-2DF314804A9C}" presName="negativeSpace" presStyleCnt="0"/>
      <dgm:spPr/>
    </dgm:pt>
    <dgm:pt modelId="{0761C638-DA27-4149-BD6D-16CDA180C078}" type="pres">
      <dgm:prSet presAssocID="{8F285A0B-5A3A-4504-9334-2DF314804A9C}" presName="childText" presStyleLbl="conFgAcc1" presStyleIdx="1" presStyleCnt="2" custScaleX="79846" custScaleY="181921">
        <dgm:presLayoutVars>
          <dgm:bulletEnabled val="1"/>
        </dgm:presLayoutVars>
      </dgm:prSet>
      <dgm:spPr/>
    </dgm:pt>
  </dgm:ptLst>
  <dgm:cxnLst>
    <dgm:cxn modelId="{BA3A4670-F334-4519-B562-F45D9FA4A238}" type="presOf" srcId="{8F285A0B-5A3A-4504-9334-2DF314804A9C}" destId="{90354825-38FC-4ED3-8F8D-63829A14BD87}" srcOrd="1" destOrd="0" presId="urn:microsoft.com/office/officeart/2005/8/layout/list1"/>
    <dgm:cxn modelId="{06720A74-978E-4113-99FB-EE7D0264B0F6}" type="presOf" srcId="{8F285A0B-5A3A-4504-9334-2DF314804A9C}" destId="{62FAEE68-9FA6-4DD0-90FD-7C56A8EDB4ED}" srcOrd="0" destOrd="0" presId="urn:microsoft.com/office/officeart/2005/8/layout/list1"/>
    <dgm:cxn modelId="{18CFEE80-AD12-4CB7-89C7-9E721B06E0BD}" srcId="{95B58943-6592-4BE1-A6FF-41B83F098B6A}" destId="{9A01E966-9373-4F5F-954F-C8A5E9D2FFFF}" srcOrd="0" destOrd="0" parTransId="{B6BC9414-8B3A-420B-A932-2E3C51FBF123}" sibTransId="{5784DC41-3429-4573-A9F0-40553CB659BE}"/>
    <dgm:cxn modelId="{59732381-8656-42A3-B961-794310CCB189}" type="presOf" srcId="{9A01E966-9373-4F5F-954F-C8A5E9D2FFFF}" destId="{F8351A86-6DE2-46DD-8776-DECC14139138}" srcOrd="0" destOrd="0" presId="urn:microsoft.com/office/officeart/2005/8/layout/list1"/>
    <dgm:cxn modelId="{605B27AE-A8DF-4954-8CC1-6C8E78AFBD48}" srcId="{95B58943-6592-4BE1-A6FF-41B83F098B6A}" destId="{8F285A0B-5A3A-4504-9334-2DF314804A9C}" srcOrd="1" destOrd="0" parTransId="{BC0BBDDF-AADC-4200-AA55-1AC83E8DD20C}" sibTransId="{49D3117D-B185-4E87-B162-299DD9D148C0}"/>
    <dgm:cxn modelId="{D7D036DD-7521-444E-87BC-CF176C758129}" type="presOf" srcId="{9A01E966-9373-4F5F-954F-C8A5E9D2FFFF}" destId="{4E88099F-168E-46DA-A51C-0A0E0AAE9BD1}" srcOrd="1" destOrd="0" presId="urn:microsoft.com/office/officeart/2005/8/layout/list1"/>
    <dgm:cxn modelId="{6FC594E7-6E82-452A-A23D-1A7FFE3AD50A}" type="presOf" srcId="{95B58943-6592-4BE1-A6FF-41B83F098B6A}" destId="{65B6B7A7-5721-4481-863B-90F70BF16B3A}" srcOrd="0" destOrd="0" presId="urn:microsoft.com/office/officeart/2005/8/layout/list1"/>
    <dgm:cxn modelId="{111A0A70-6967-4B57-BB91-32DAC2AE4E06}" type="presParOf" srcId="{65B6B7A7-5721-4481-863B-90F70BF16B3A}" destId="{109A2DB2-12CC-4B90-9E98-3EED771A46C4}" srcOrd="0" destOrd="0" presId="urn:microsoft.com/office/officeart/2005/8/layout/list1"/>
    <dgm:cxn modelId="{4B8CB783-17DA-47B0-A0E2-A14A64182220}" type="presParOf" srcId="{109A2DB2-12CC-4B90-9E98-3EED771A46C4}" destId="{F8351A86-6DE2-46DD-8776-DECC14139138}" srcOrd="0" destOrd="0" presId="urn:microsoft.com/office/officeart/2005/8/layout/list1"/>
    <dgm:cxn modelId="{6FD71FD4-522B-4349-B1F0-063A77039DC8}" type="presParOf" srcId="{109A2DB2-12CC-4B90-9E98-3EED771A46C4}" destId="{4E88099F-168E-46DA-A51C-0A0E0AAE9BD1}" srcOrd="1" destOrd="0" presId="urn:microsoft.com/office/officeart/2005/8/layout/list1"/>
    <dgm:cxn modelId="{C5E9D53C-FFEE-4894-A598-B882989FA3E3}" type="presParOf" srcId="{65B6B7A7-5721-4481-863B-90F70BF16B3A}" destId="{4B84C66B-A9C5-45CB-8E35-8E8C90EFA87C}" srcOrd="1" destOrd="0" presId="urn:microsoft.com/office/officeart/2005/8/layout/list1"/>
    <dgm:cxn modelId="{11BD1D00-4390-4FF7-8389-FC117D0C7D97}" type="presParOf" srcId="{65B6B7A7-5721-4481-863B-90F70BF16B3A}" destId="{A52B4DA0-7192-4743-882A-D7ABE36C9BFC}" srcOrd="2" destOrd="0" presId="urn:microsoft.com/office/officeart/2005/8/layout/list1"/>
    <dgm:cxn modelId="{297220F9-C2C5-4807-A8F2-2191984EF0F3}" type="presParOf" srcId="{65B6B7A7-5721-4481-863B-90F70BF16B3A}" destId="{10BB7B9C-BEAA-483D-A8D4-26882497244E}" srcOrd="3" destOrd="0" presId="urn:microsoft.com/office/officeart/2005/8/layout/list1"/>
    <dgm:cxn modelId="{50ED6A0F-7FEE-4111-BBCE-9D900EE0F93A}" type="presParOf" srcId="{65B6B7A7-5721-4481-863B-90F70BF16B3A}" destId="{2CDD0771-1619-44FB-B04A-1B70B12FBDE6}" srcOrd="4" destOrd="0" presId="urn:microsoft.com/office/officeart/2005/8/layout/list1"/>
    <dgm:cxn modelId="{C72608A5-4800-4E0B-9525-EAE6FAAB7396}" type="presParOf" srcId="{2CDD0771-1619-44FB-B04A-1B70B12FBDE6}" destId="{62FAEE68-9FA6-4DD0-90FD-7C56A8EDB4ED}" srcOrd="0" destOrd="0" presId="urn:microsoft.com/office/officeart/2005/8/layout/list1"/>
    <dgm:cxn modelId="{0989AA41-235D-4F77-B642-660E00B3B877}" type="presParOf" srcId="{2CDD0771-1619-44FB-B04A-1B70B12FBDE6}" destId="{90354825-38FC-4ED3-8F8D-63829A14BD87}" srcOrd="1" destOrd="0" presId="urn:microsoft.com/office/officeart/2005/8/layout/list1"/>
    <dgm:cxn modelId="{1431AECD-FE6E-40EA-B5AD-DC3D712E5EDE}" type="presParOf" srcId="{65B6B7A7-5721-4481-863B-90F70BF16B3A}" destId="{EA71BE4E-20A8-43DE-A814-3CD817BA74A5}" srcOrd="5" destOrd="0" presId="urn:microsoft.com/office/officeart/2005/8/layout/list1"/>
    <dgm:cxn modelId="{132310B2-3156-4AD1-941D-332486350E48}" type="presParOf" srcId="{65B6B7A7-5721-4481-863B-90F70BF16B3A}" destId="{0761C638-DA27-4149-BD6D-16CDA180C078}"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6B8AD2-76B6-476D-8187-0FF9B125463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VE"/>
        </a:p>
      </dgm:t>
    </dgm:pt>
    <dgm:pt modelId="{AB912354-165A-4648-9B6E-19459EA49C52}">
      <dgm:prSet phldrT="[Texto]" custT="1"/>
      <dgm:spPr/>
      <dgm:t>
        <a:bodyPr/>
        <a:lstStyle/>
        <a:p>
          <a:r>
            <a:rPr lang="es-VE" sz="2400" dirty="0">
              <a:latin typeface="Arial" panose="020B0604020202020204" pitchFamily="34" charset="0"/>
              <a:cs typeface="Arial" panose="020B0604020202020204" pitchFamily="34" charset="0"/>
            </a:rPr>
            <a:t>¿Qué es el SENIAT?</a:t>
          </a:r>
        </a:p>
      </dgm:t>
    </dgm:pt>
    <dgm:pt modelId="{FDD59164-4E04-40D6-8523-5A04FE9D6792}" type="parTrans" cxnId="{3B6E3680-327B-48AF-B854-413574932826}">
      <dgm:prSet/>
      <dgm:spPr/>
      <dgm:t>
        <a:bodyPr/>
        <a:lstStyle/>
        <a:p>
          <a:endParaRPr lang="es-VE" sz="2400">
            <a:latin typeface="Arial" panose="020B0604020202020204" pitchFamily="34" charset="0"/>
            <a:cs typeface="Arial" panose="020B0604020202020204" pitchFamily="34" charset="0"/>
          </a:endParaRPr>
        </a:p>
      </dgm:t>
    </dgm:pt>
    <dgm:pt modelId="{80722401-6865-465D-BEB9-C1B63A9A0A13}" type="sibTrans" cxnId="{3B6E3680-327B-48AF-B854-413574932826}">
      <dgm:prSet/>
      <dgm:spPr/>
      <dgm:t>
        <a:bodyPr/>
        <a:lstStyle/>
        <a:p>
          <a:endParaRPr lang="es-VE" sz="2400">
            <a:latin typeface="Arial" panose="020B0604020202020204" pitchFamily="34" charset="0"/>
            <a:cs typeface="Arial" panose="020B0604020202020204" pitchFamily="34" charset="0"/>
          </a:endParaRPr>
        </a:p>
      </dgm:t>
    </dgm:pt>
    <dgm:pt modelId="{572AFA28-4053-400D-8E9B-B7F66EEB5FEA}">
      <dgm:prSet phldrT="[Texto]" custT="1"/>
      <dgm:spPr/>
      <dgm:t>
        <a:bodyPr/>
        <a:lstStyle/>
        <a:p>
          <a:r>
            <a:rPr lang="es-VE" sz="2400" dirty="0">
              <a:latin typeface="Arial" panose="020B0604020202020204" pitchFamily="34" charset="0"/>
              <a:cs typeface="Arial" panose="020B0604020202020204" pitchFamily="34" charset="0"/>
            </a:rPr>
            <a:t>Misión</a:t>
          </a:r>
        </a:p>
      </dgm:t>
    </dgm:pt>
    <dgm:pt modelId="{1595F528-8D12-4634-BEB6-E8D895D10A3A}" type="parTrans" cxnId="{A9B90E89-A5B9-4D7A-9AD7-1F9B20E43E88}">
      <dgm:prSet/>
      <dgm:spPr/>
      <dgm:t>
        <a:bodyPr/>
        <a:lstStyle/>
        <a:p>
          <a:endParaRPr lang="es-VE" sz="2400">
            <a:latin typeface="Arial" panose="020B0604020202020204" pitchFamily="34" charset="0"/>
            <a:cs typeface="Arial" panose="020B0604020202020204" pitchFamily="34" charset="0"/>
          </a:endParaRPr>
        </a:p>
      </dgm:t>
    </dgm:pt>
    <dgm:pt modelId="{7442F4D7-BD85-4E99-A1F9-A75AE5EBDF4C}" type="sibTrans" cxnId="{A9B90E89-A5B9-4D7A-9AD7-1F9B20E43E88}">
      <dgm:prSet/>
      <dgm:spPr/>
      <dgm:t>
        <a:bodyPr/>
        <a:lstStyle/>
        <a:p>
          <a:endParaRPr lang="es-VE" sz="2400">
            <a:latin typeface="Arial" panose="020B0604020202020204" pitchFamily="34" charset="0"/>
            <a:cs typeface="Arial" panose="020B0604020202020204" pitchFamily="34" charset="0"/>
          </a:endParaRPr>
        </a:p>
      </dgm:t>
    </dgm:pt>
    <dgm:pt modelId="{4C70EE0A-39FF-4A1B-A9FE-92997CB17557}">
      <dgm:prSet phldrT="[Texto]" custT="1"/>
      <dgm:spPr/>
      <dgm:t>
        <a:bodyPr/>
        <a:lstStyle/>
        <a:p>
          <a:r>
            <a:rPr lang="es-VE" sz="2400" dirty="0">
              <a:latin typeface="Arial" panose="020B0604020202020204" pitchFamily="34" charset="0"/>
              <a:cs typeface="Arial" panose="020B0604020202020204" pitchFamily="34" charset="0"/>
            </a:rPr>
            <a:t>Visión</a:t>
          </a:r>
        </a:p>
      </dgm:t>
    </dgm:pt>
    <dgm:pt modelId="{E945CD24-3584-4103-A015-7AEAACEEAA3F}" type="parTrans" cxnId="{42AB0276-2E4A-4641-AC72-D87CF0121950}">
      <dgm:prSet/>
      <dgm:spPr/>
      <dgm:t>
        <a:bodyPr/>
        <a:lstStyle/>
        <a:p>
          <a:endParaRPr lang="es-VE" sz="2400">
            <a:latin typeface="Arial" panose="020B0604020202020204" pitchFamily="34" charset="0"/>
            <a:cs typeface="Arial" panose="020B0604020202020204" pitchFamily="34" charset="0"/>
          </a:endParaRPr>
        </a:p>
      </dgm:t>
    </dgm:pt>
    <dgm:pt modelId="{E4C717BF-8939-4473-B90A-528ECB2235F6}" type="sibTrans" cxnId="{42AB0276-2E4A-4641-AC72-D87CF0121950}">
      <dgm:prSet/>
      <dgm:spPr/>
      <dgm:t>
        <a:bodyPr/>
        <a:lstStyle/>
        <a:p>
          <a:endParaRPr lang="es-VE" sz="2400">
            <a:latin typeface="Arial" panose="020B0604020202020204" pitchFamily="34" charset="0"/>
            <a:cs typeface="Arial" panose="020B0604020202020204" pitchFamily="34" charset="0"/>
          </a:endParaRPr>
        </a:p>
      </dgm:t>
    </dgm:pt>
    <dgm:pt modelId="{2489FFBC-DC63-403F-8089-A94E2854AB11}" type="pres">
      <dgm:prSet presAssocID="{0C6B8AD2-76B6-476D-8187-0FF9B1254633}" presName="linear" presStyleCnt="0">
        <dgm:presLayoutVars>
          <dgm:dir/>
          <dgm:animLvl val="lvl"/>
          <dgm:resizeHandles val="exact"/>
        </dgm:presLayoutVars>
      </dgm:prSet>
      <dgm:spPr/>
    </dgm:pt>
    <dgm:pt modelId="{4B809E73-8156-4B85-80D4-C7247AA5FED0}" type="pres">
      <dgm:prSet presAssocID="{AB912354-165A-4648-9B6E-19459EA49C52}" presName="parentLin" presStyleCnt="0"/>
      <dgm:spPr/>
    </dgm:pt>
    <dgm:pt modelId="{73FC09D6-8CDE-4E85-9E2D-8D9BBEF71160}" type="pres">
      <dgm:prSet presAssocID="{AB912354-165A-4648-9B6E-19459EA49C52}" presName="parentLeftMargin" presStyleLbl="node1" presStyleIdx="0" presStyleCnt="3"/>
      <dgm:spPr/>
    </dgm:pt>
    <dgm:pt modelId="{56B7362B-77CC-4853-8A57-9B7E9CE06E4A}" type="pres">
      <dgm:prSet presAssocID="{AB912354-165A-4648-9B6E-19459EA49C52}" presName="parentText" presStyleLbl="node1" presStyleIdx="0" presStyleCnt="3" custScaleX="51053">
        <dgm:presLayoutVars>
          <dgm:chMax val="0"/>
          <dgm:bulletEnabled val="1"/>
        </dgm:presLayoutVars>
      </dgm:prSet>
      <dgm:spPr/>
    </dgm:pt>
    <dgm:pt modelId="{84F6B74D-1A0E-487C-8409-29BC514015D1}" type="pres">
      <dgm:prSet presAssocID="{AB912354-165A-4648-9B6E-19459EA49C52}" presName="negativeSpace" presStyleCnt="0"/>
      <dgm:spPr/>
    </dgm:pt>
    <dgm:pt modelId="{DECCD107-B095-471A-A636-BC7EAF8D726A}" type="pres">
      <dgm:prSet presAssocID="{AB912354-165A-4648-9B6E-19459EA49C52}" presName="childText" presStyleLbl="conFgAcc1" presStyleIdx="0" presStyleCnt="3" custScaleX="44805">
        <dgm:presLayoutVars>
          <dgm:bulletEnabled val="1"/>
        </dgm:presLayoutVars>
      </dgm:prSet>
      <dgm:spPr/>
    </dgm:pt>
    <dgm:pt modelId="{E143F222-C70A-4BE6-A9F6-5C8B9BFED7D3}" type="pres">
      <dgm:prSet presAssocID="{80722401-6865-465D-BEB9-C1B63A9A0A13}" presName="spaceBetweenRectangles" presStyleCnt="0"/>
      <dgm:spPr/>
    </dgm:pt>
    <dgm:pt modelId="{612E1068-F178-4E31-9BBA-17255BA02749}" type="pres">
      <dgm:prSet presAssocID="{572AFA28-4053-400D-8E9B-B7F66EEB5FEA}" presName="parentLin" presStyleCnt="0"/>
      <dgm:spPr/>
    </dgm:pt>
    <dgm:pt modelId="{C3BBAC3E-FA5E-457C-AB94-55F9D4D3A05E}" type="pres">
      <dgm:prSet presAssocID="{572AFA28-4053-400D-8E9B-B7F66EEB5FEA}" presName="parentLeftMargin" presStyleLbl="node1" presStyleIdx="0" presStyleCnt="3"/>
      <dgm:spPr/>
    </dgm:pt>
    <dgm:pt modelId="{1DA1B2AB-56F5-404B-94BC-AB770EF3CA6C}" type="pres">
      <dgm:prSet presAssocID="{572AFA28-4053-400D-8E9B-B7F66EEB5FEA}" presName="parentText" presStyleLbl="node1" presStyleIdx="1" presStyleCnt="3" custScaleX="50032" custLinFactNeighborX="5451" custLinFactNeighborY="-922">
        <dgm:presLayoutVars>
          <dgm:chMax val="0"/>
          <dgm:bulletEnabled val="1"/>
        </dgm:presLayoutVars>
      </dgm:prSet>
      <dgm:spPr/>
    </dgm:pt>
    <dgm:pt modelId="{5386FECD-608F-4AB8-B887-9B1AE6B0A22B}" type="pres">
      <dgm:prSet presAssocID="{572AFA28-4053-400D-8E9B-B7F66EEB5FEA}" presName="negativeSpace" presStyleCnt="0"/>
      <dgm:spPr/>
    </dgm:pt>
    <dgm:pt modelId="{47B8C890-D370-47A1-BD16-13913DA095BC}" type="pres">
      <dgm:prSet presAssocID="{572AFA28-4053-400D-8E9B-B7F66EEB5FEA}" presName="childText" presStyleLbl="conFgAcc1" presStyleIdx="1" presStyleCnt="3" custScaleX="44136" custLinFactNeighborX="-3002" custLinFactNeighborY="-25198">
        <dgm:presLayoutVars>
          <dgm:bulletEnabled val="1"/>
        </dgm:presLayoutVars>
      </dgm:prSet>
      <dgm:spPr/>
    </dgm:pt>
    <dgm:pt modelId="{5061ED07-22CF-450A-8E85-FEEC6CC26368}" type="pres">
      <dgm:prSet presAssocID="{7442F4D7-BD85-4E99-A1F9-A75AE5EBDF4C}" presName="spaceBetweenRectangles" presStyleCnt="0"/>
      <dgm:spPr/>
    </dgm:pt>
    <dgm:pt modelId="{CEDD4BFB-64F1-4D1D-84DF-4CEEE20CECB9}" type="pres">
      <dgm:prSet presAssocID="{4C70EE0A-39FF-4A1B-A9FE-92997CB17557}" presName="parentLin" presStyleCnt="0"/>
      <dgm:spPr/>
    </dgm:pt>
    <dgm:pt modelId="{771AF39A-AC23-414C-827C-C187BCD91E30}" type="pres">
      <dgm:prSet presAssocID="{4C70EE0A-39FF-4A1B-A9FE-92997CB17557}" presName="parentLeftMargin" presStyleLbl="node1" presStyleIdx="1" presStyleCnt="3"/>
      <dgm:spPr/>
    </dgm:pt>
    <dgm:pt modelId="{DC866B12-47A8-4647-8C4A-2107485D2D0C}" type="pres">
      <dgm:prSet presAssocID="{4C70EE0A-39FF-4A1B-A9FE-92997CB17557}" presName="parentText" presStyleLbl="node1" presStyleIdx="2" presStyleCnt="3" custScaleX="49548" custLinFactNeighborX="5451">
        <dgm:presLayoutVars>
          <dgm:chMax val="0"/>
          <dgm:bulletEnabled val="1"/>
        </dgm:presLayoutVars>
      </dgm:prSet>
      <dgm:spPr/>
    </dgm:pt>
    <dgm:pt modelId="{BE5DF741-D4BC-482C-A112-4BF779EAA647}" type="pres">
      <dgm:prSet presAssocID="{4C70EE0A-39FF-4A1B-A9FE-92997CB17557}" presName="negativeSpace" presStyleCnt="0"/>
      <dgm:spPr/>
    </dgm:pt>
    <dgm:pt modelId="{7D723034-A6FB-462B-B5EA-CB2C067FCE01}" type="pres">
      <dgm:prSet presAssocID="{4C70EE0A-39FF-4A1B-A9FE-92997CB17557}" presName="childText" presStyleLbl="conFgAcc1" presStyleIdx="2" presStyleCnt="3" custScaleX="44536">
        <dgm:presLayoutVars>
          <dgm:bulletEnabled val="1"/>
        </dgm:presLayoutVars>
      </dgm:prSet>
      <dgm:spPr/>
    </dgm:pt>
  </dgm:ptLst>
  <dgm:cxnLst>
    <dgm:cxn modelId="{33394721-BD50-4E92-8FB5-D33ED58A64CB}" type="presOf" srcId="{AB912354-165A-4648-9B6E-19459EA49C52}" destId="{56B7362B-77CC-4853-8A57-9B7E9CE06E4A}" srcOrd="1" destOrd="0" presId="urn:microsoft.com/office/officeart/2005/8/layout/list1"/>
    <dgm:cxn modelId="{17D1076F-04EC-479B-8697-116C3A0BE0C4}" type="presOf" srcId="{572AFA28-4053-400D-8E9B-B7F66EEB5FEA}" destId="{1DA1B2AB-56F5-404B-94BC-AB770EF3CA6C}" srcOrd="1" destOrd="0" presId="urn:microsoft.com/office/officeart/2005/8/layout/list1"/>
    <dgm:cxn modelId="{42AB0276-2E4A-4641-AC72-D87CF0121950}" srcId="{0C6B8AD2-76B6-476D-8187-0FF9B1254633}" destId="{4C70EE0A-39FF-4A1B-A9FE-92997CB17557}" srcOrd="2" destOrd="0" parTransId="{E945CD24-3584-4103-A015-7AEAACEEAA3F}" sibTransId="{E4C717BF-8939-4473-B90A-528ECB2235F6}"/>
    <dgm:cxn modelId="{3B6E3680-327B-48AF-B854-413574932826}" srcId="{0C6B8AD2-76B6-476D-8187-0FF9B1254633}" destId="{AB912354-165A-4648-9B6E-19459EA49C52}" srcOrd="0" destOrd="0" parTransId="{FDD59164-4E04-40D6-8523-5A04FE9D6792}" sibTransId="{80722401-6865-465D-BEB9-C1B63A9A0A13}"/>
    <dgm:cxn modelId="{A9B90E89-A5B9-4D7A-9AD7-1F9B20E43E88}" srcId="{0C6B8AD2-76B6-476D-8187-0FF9B1254633}" destId="{572AFA28-4053-400D-8E9B-B7F66EEB5FEA}" srcOrd="1" destOrd="0" parTransId="{1595F528-8D12-4634-BEB6-E8D895D10A3A}" sibTransId="{7442F4D7-BD85-4E99-A1F9-A75AE5EBDF4C}"/>
    <dgm:cxn modelId="{79AB77A2-2DE4-4704-B24C-80E6EE2965E7}" type="presOf" srcId="{4C70EE0A-39FF-4A1B-A9FE-92997CB17557}" destId="{771AF39A-AC23-414C-827C-C187BCD91E30}" srcOrd="0" destOrd="0" presId="urn:microsoft.com/office/officeart/2005/8/layout/list1"/>
    <dgm:cxn modelId="{C84F92AE-438B-4339-AEF7-1E21380F7B10}" type="presOf" srcId="{572AFA28-4053-400D-8E9B-B7F66EEB5FEA}" destId="{C3BBAC3E-FA5E-457C-AB94-55F9D4D3A05E}" srcOrd="0" destOrd="0" presId="urn:microsoft.com/office/officeart/2005/8/layout/list1"/>
    <dgm:cxn modelId="{A26D78B2-D6BE-45B1-959A-9E5840383D49}" type="presOf" srcId="{0C6B8AD2-76B6-476D-8187-0FF9B1254633}" destId="{2489FFBC-DC63-403F-8089-A94E2854AB11}" srcOrd="0" destOrd="0" presId="urn:microsoft.com/office/officeart/2005/8/layout/list1"/>
    <dgm:cxn modelId="{B80D5FB8-10E0-4DB4-925F-8EFD60348DA4}" type="presOf" srcId="{AB912354-165A-4648-9B6E-19459EA49C52}" destId="{73FC09D6-8CDE-4E85-9E2D-8D9BBEF71160}" srcOrd="0" destOrd="0" presId="urn:microsoft.com/office/officeart/2005/8/layout/list1"/>
    <dgm:cxn modelId="{09D2DDF2-F6AE-4D37-AFAC-824A14177117}" type="presOf" srcId="{4C70EE0A-39FF-4A1B-A9FE-92997CB17557}" destId="{DC866B12-47A8-4647-8C4A-2107485D2D0C}" srcOrd="1" destOrd="0" presId="urn:microsoft.com/office/officeart/2005/8/layout/list1"/>
    <dgm:cxn modelId="{E8F242BE-9C1A-471E-A33A-965B76C9F89F}" type="presParOf" srcId="{2489FFBC-DC63-403F-8089-A94E2854AB11}" destId="{4B809E73-8156-4B85-80D4-C7247AA5FED0}" srcOrd="0" destOrd="0" presId="urn:microsoft.com/office/officeart/2005/8/layout/list1"/>
    <dgm:cxn modelId="{B4165E87-E90F-4903-BEFA-7090080F5345}" type="presParOf" srcId="{4B809E73-8156-4B85-80D4-C7247AA5FED0}" destId="{73FC09D6-8CDE-4E85-9E2D-8D9BBEF71160}" srcOrd="0" destOrd="0" presId="urn:microsoft.com/office/officeart/2005/8/layout/list1"/>
    <dgm:cxn modelId="{19C9C15F-0BE3-4A62-9B67-67A873683E33}" type="presParOf" srcId="{4B809E73-8156-4B85-80D4-C7247AA5FED0}" destId="{56B7362B-77CC-4853-8A57-9B7E9CE06E4A}" srcOrd="1" destOrd="0" presId="urn:microsoft.com/office/officeart/2005/8/layout/list1"/>
    <dgm:cxn modelId="{28356633-A8BB-4BE1-845F-55BD91EEAF35}" type="presParOf" srcId="{2489FFBC-DC63-403F-8089-A94E2854AB11}" destId="{84F6B74D-1A0E-487C-8409-29BC514015D1}" srcOrd="1" destOrd="0" presId="urn:microsoft.com/office/officeart/2005/8/layout/list1"/>
    <dgm:cxn modelId="{B9256900-A62C-48E9-BD39-0F652707EA32}" type="presParOf" srcId="{2489FFBC-DC63-403F-8089-A94E2854AB11}" destId="{DECCD107-B095-471A-A636-BC7EAF8D726A}" srcOrd="2" destOrd="0" presId="urn:microsoft.com/office/officeart/2005/8/layout/list1"/>
    <dgm:cxn modelId="{9FBD139C-694A-4205-972E-4916BD21E9B4}" type="presParOf" srcId="{2489FFBC-DC63-403F-8089-A94E2854AB11}" destId="{E143F222-C70A-4BE6-A9F6-5C8B9BFED7D3}" srcOrd="3" destOrd="0" presId="urn:microsoft.com/office/officeart/2005/8/layout/list1"/>
    <dgm:cxn modelId="{8004AC8D-AE54-45AC-B59D-33ACF7C5B722}" type="presParOf" srcId="{2489FFBC-DC63-403F-8089-A94E2854AB11}" destId="{612E1068-F178-4E31-9BBA-17255BA02749}" srcOrd="4" destOrd="0" presId="urn:microsoft.com/office/officeart/2005/8/layout/list1"/>
    <dgm:cxn modelId="{B3FF0554-416D-432F-AB5D-497CEBD23348}" type="presParOf" srcId="{612E1068-F178-4E31-9BBA-17255BA02749}" destId="{C3BBAC3E-FA5E-457C-AB94-55F9D4D3A05E}" srcOrd="0" destOrd="0" presId="urn:microsoft.com/office/officeart/2005/8/layout/list1"/>
    <dgm:cxn modelId="{23E7D073-28BE-4CF7-A7B7-CD48588A3C63}" type="presParOf" srcId="{612E1068-F178-4E31-9BBA-17255BA02749}" destId="{1DA1B2AB-56F5-404B-94BC-AB770EF3CA6C}" srcOrd="1" destOrd="0" presId="urn:microsoft.com/office/officeart/2005/8/layout/list1"/>
    <dgm:cxn modelId="{CFDE2D8D-AA54-4041-AF0B-6308640099B3}" type="presParOf" srcId="{2489FFBC-DC63-403F-8089-A94E2854AB11}" destId="{5386FECD-608F-4AB8-B887-9B1AE6B0A22B}" srcOrd="5" destOrd="0" presId="urn:microsoft.com/office/officeart/2005/8/layout/list1"/>
    <dgm:cxn modelId="{C9B0A1D0-0703-40A9-A0B3-07E5CE23937A}" type="presParOf" srcId="{2489FFBC-DC63-403F-8089-A94E2854AB11}" destId="{47B8C890-D370-47A1-BD16-13913DA095BC}" srcOrd="6" destOrd="0" presId="urn:microsoft.com/office/officeart/2005/8/layout/list1"/>
    <dgm:cxn modelId="{8FE66D9A-23AC-4F48-918B-28D5C4D6FCD9}" type="presParOf" srcId="{2489FFBC-DC63-403F-8089-A94E2854AB11}" destId="{5061ED07-22CF-450A-8E85-FEEC6CC26368}" srcOrd="7" destOrd="0" presId="urn:microsoft.com/office/officeart/2005/8/layout/list1"/>
    <dgm:cxn modelId="{149F2900-B626-4D5A-86D1-AB6A656C6631}" type="presParOf" srcId="{2489FFBC-DC63-403F-8089-A94E2854AB11}" destId="{CEDD4BFB-64F1-4D1D-84DF-4CEEE20CECB9}" srcOrd="8" destOrd="0" presId="urn:microsoft.com/office/officeart/2005/8/layout/list1"/>
    <dgm:cxn modelId="{434D0780-4877-4BB5-85DE-FECD870AA3A5}" type="presParOf" srcId="{CEDD4BFB-64F1-4D1D-84DF-4CEEE20CECB9}" destId="{771AF39A-AC23-414C-827C-C187BCD91E30}" srcOrd="0" destOrd="0" presId="urn:microsoft.com/office/officeart/2005/8/layout/list1"/>
    <dgm:cxn modelId="{2170A24A-4AA7-48B5-8B74-4695ADB4E861}" type="presParOf" srcId="{CEDD4BFB-64F1-4D1D-84DF-4CEEE20CECB9}" destId="{DC866B12-47A8-4647-8C4A-2107485D2D0C}" srcOrd="1" destOrd="0" presId="urn:microsoft.com/office/officeart/2005/8/layout/list1"/>
    <dgm:cxn modelId="{CEDCBE04-A763-427D-8799-A3E38A9B6BEB}" type="presParOf" srcId="{2489FFBC-DC63-403F-8089-A94E2854AB11}" destId="{BE5DF741-D4BC-482C-A112-4BF779EAA647}" srcOrd="9" destOrd="0" presId="urn:microsoft.com/office/officeart/2005/8/layout/list1"/>
    <dgm:cxn modelId="{17E6D86E-EBA3-4A96-AFE6-3A91215A8FE4}" type="presParOf" srcId="{2489FFBC-DC63-403F-8089-A94E2854AB11}" destId="{7D723034-A6FB-462B-B5EA-CB2C067FCE0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E472C5-104F-4E24-9C7D-8519C48579C6}" type="doc">
      <dgm:prSet loTypeId="urn:microsoft.com/office/officeart/2008/layout/PictureAccentList" loCatId="list" qsTypeId="urn:microsoft.com/office/officeart/2005/8/quickstyle/simple1" qsCatId="simple" csTypeId="urn:microsoft.com/office/officeart/2005/8/colors/accent1_2" csCatId="accent1" phldr="1"/>
      <dgm:spPr/>
      <dgm:t>
        <a:bodyPr/>
        <a:lstStyle/>
        <a:p>
          <a:endParaRPr lang="es-VE"/>
        </a:p>
      </dgm:t>
    </dgm:pt>
    <dgm:pt modelId="{9DAAE629-B9AB-4BDE-BC0B-773645BB7800}">
      <dgm:prSet phldrT="[Texto]" custT="1"/>
      <dgm:spPr/>
      <dgm:t>
        <a:bodyPr/>
        <a:lstStyle/>
        <a:p>
          <a:pPr>
            <a:buNone/>
          </a:pPr>
          <a:r>
            <a:rPr lang="es-VE" sz="2400" dirty="0">
              <a:latin typeface="Arial" panose="020B0604020202020204" pitchFamily="34" charset="0"/>
              <a:cs typeface="Arial" panose="020B0604020202020204" pitchFamily="34" charset="0"/>
            </a:rPr>
            <a:t>La Ley de </a:t>
          </a:r>
          <a:r>
            <a:rPr lang="es-VE" sz="2400" dirty="0" err="1">
              <a:latin typeface="Arial" panose="020B0604020202020204" pitchFamily="34" charset="0"/>
              <a:cs typeface="Arial" panose="020B0604020202020204" pitchFamily="34" charset="0"/>
            </a:rPr>
            <a:t>Infogobierno</a:t>
          </a:r>
          <a:endParaRPr lang="es-VE" sz="2400" dirty="0">
            <a:latin typeface="Arial" panose="020B0604020202020204" pitchFamily="34" charset="0"/>
            <a:cs typeface="Arial" panose="020B0604020202020204" pitchFamily="34" charset="0"/>
          </a:endParaRPr>
        </a:p>
      </dgm:t>
    </dgm:pt>
    <dgm:pt modelId="{B8CC11D2-59A1-4483-A6DD-E529DBD303B7}" type="parTrans" cxnId="{F7E8F31B-3699-43B8-B32F-A0413D2ED102}">
      <dgm:prSet/>
      <dgm:spPr/>
      <dgm:t>
        <a:bodyPr/>
        <a:lstStyle/>
        <a:p>
          <a:endParaRPr lang="es-VE"/>
        </a:p>
      </dgm:t>
    </dgm:pt>
    <dgm:pt modelId="{AAE19BD6-F0D9-4F3A-A0F2-792B6F0E6EAF}" type="sibTrans" cxnId="{F7E8F31B-3699-43B8-B32F-A0413D2ED102}">
      <dgm:prSet/>
      <dgm:spPr/>
      <dgm:t>
        <a:bodyPr/>
        <a:lstStyle/>
        <a:p>
          <a:endParaRPr lang="es-VE"/>
        </a:p>
      </dgm:t>
    </dgm:pt>
    <dgm:pt modelId="{9958417F-F869-47B0-9749-5059E2D49E85}">
      <dgm:prSet phldrT="[Texto]" custT="1"/>
      <dgm:spPr/>
      <dgm:t>
        <a:bodyPr/>
        <a:lstStyle/>
        <a:p>
          <a:pPr>
            <a:buNone/>
          </a:pPr>
          <a:r>
            <a:rPr lang="es-VE" sz="2400" dirty="0">
              <a:latin typeface="Arial" panose="020B0604020202020204" pitchFamily="34" charset="0"/>
              <a:cs typeface="Arial" panose="020B0604020202020204" pitchFamily="34" charset="0"/>
            </a:rPr>
            <a:t>Ley Orgánica de Protección de Datos Personales</a:t>
          </a:r>
        </a:p>
      </dgm:t>
    </dgm:pt>
    <dgm:pt modelId="{FB12F2F8-EEA0-4245-9322-BDA54E4F7853}" type="parTrans" cxnId="{9AA30822-C671-4FE0-94B7-2C1C34CC558B}">
      <dgm:prSet/>
      <dgm:spPr/>
      <dgm:t>
        <a:bodyPr/>
        <a:lstStyle/>
        <a:p>
          <a:endParaRPr lang="es-VE"/>
        </a:p>
      </dgm:t>
    </dgm:pt>
    <dgm:pt modelId="{750367FF-4401-40EA-AC8F-8F1584A736D6}" type="sibTrans" cxnId="{9AA30822-C671-4FE0-94B7-2C1C34CC558B}">
      <dgm:prSet/>
      <dgm:spPr/>
      <dgm:t>
        <a:bodyPr/>
        <a:lstStyle/>
        <a:p>
          <a:endParaRPr lang="es-VE"/>
        </a:p>
      </dgm:t>
    </dgm:pt>
    <dgm:pt modelId="{09B6791B-9937-4797-9990-5567BA784718}">
      <dgm:prSet/>
      <dgm:spPr/>
      <dgm:t>
        <a:bodyPr/>
        <a:lstStyle/>
        <a:p>
          <a:endParaRPr lang="es-VE" dirty="0"/>
        </a:p>
      </dgm:t>
    </dgm:pt>
    <dgm:pt modelId="{71ED03DB-B26E-4BC9-8FBF-143E01435B96}" type="parTrans" cxnId="{48E80D01-9770-4068-9F50-DE933D67C5CE}">
      <dgm:prSet/>
      <dgm:spPr/>
      <dgm:t>
        <a:bodyPr/>
        <a:lstStyle/>
        <a:p>
          <a:endParaRPr lang="es-VE"/>
        </a:p>
      </dgm:t>
    </dgm:pt>
    <dgm:pt modelId="{C95E0796-0CB2-4BB2-A575-58896E1C4B33}" type="sibTrans" cxnId="{48E80D01-9770-4068-9F50-DE933D67C5CE}">
      <dgm:prSet/>
      <dgm:spPr/>
      <dgm:t>
        <a:bodyPr/>
        <a:lstStyle/>
        <a:p>
          <a:endParaRPr lang="es-VE"/>
        </a:p>
      </dgm:t>
    </dgm:pt>
    <dgm:pt modelId="{F50E0DDB-90C5-40DB-AA77-4BA5B172FE4C}">
      <dgm:prSet custT="1"/>
      <dgm:spPr/>
      <dgm:t>
        <a:bodyPr/>
        <a:lstStyle/>
        <a:p>
          <a:r>
            <a:rPr lang="es-MX" sz="2400" dirty="0">
              <a:latin typeface="Arial" panose="020B0604020202020204" pitchFamily="34" charset="0"/>
              <a:cs typeface="Arial" panose="020B0604020202020204" pitchFamily="34" charset="0"/>
            </a:rPr>
            <a:t>Constitución De La Republica Bolivariana De Venezuela</a:t>
          </a:r>
          <a:endParaRPr lang="es-VE" sz="2400" dirty="0">
            <a:latin typeface="Arial" panose="020B0604020202020204" pitchFamily="34" charset="0"/>
            <a:cs typeface="Arial" panose="020B0604020202020204" pitchFamily="34" charset="0"/>
          </a:endParaRPr>
        </a:p>
      </dgm:t>
    </dgm:pt>
    <dgm:pt modelId="{114FF3BC-43D3-4116-AB54-23BA9AD002EB}" type="parTrans" cxnId="{902F5255-108A-4C2F-B780-F13E602C5C99}">
      <dgm:prSet/>
      <dgm:spPr/>
      <dgm:t>
        <a:bodyPr/>
        <a:lstStyle/>
        <a:p>
          <a:endParaRPr lang="es-VE"/>
        </a:p>
      </dgm:t>
    </dgm:pt>
    <dgm:pt modelId="{3D3349B0-F425-4238-B683-CE666C4F9630}" type="sibTrans" cxnId="{902F5255-108A-4C2F-B780-F13E602C5C99}">
      <dgm:prSet/>
      <dgm:spPr/>
      <dgm:t>
        <a:bodyPr/>
        <a:lstStyle/>
        <a:p>
          <a:endParaRPr lang="es-VE"/>
        </a:p>
      </dgm:t>
    </dgm:pt>
    <dgm:pt modelId="{BECC6C10-2A67-403F-90D8-EF2FC75E0A97}">
      <dgm:prSet phldrT="[Texto]"/>
      <dgm:spPr>
        <a:noFill/>
        <a:ln>
          <a:noFill/>
        </a:ln>
      </dgm:spPr>
      <dgm:t>
        <a:bodyPr/>
        <a:lstStyle/>
        <a:p>
          <a:endParaRPr lang="es-VE" dirty="0">
            <a:latin typeface="Arial" panose="020B0604020202020204" pitchFamily="34" charset="0"/>
            <a:cs typeface="Arial" panose="020B0604020202020204" pitchFamily="34" charset="0"/>
          </a:endParaRPr>
        </a:p>
      </dgm:t>
    </dgm:pt>
    <dgm:pt modelId="{CB6C02A7-A63C-4AC7-A958-010DA6FDCEA4}" type="sibTrans" cxnId="{5D78DBE2-747E-4075-98CF-51DB0B7DA608}">
      <dgm:prSet/>
      <dgm:spPr/>
      <dgm:t>
        <a:bodyPr/>
        <a:lstStyle/>
        <a:p>
          <a:endParaRPr lang="es-VE"/>
        </a:p>
      </dgm:t>
    </dgm:pt>
    <dgm:pt modelId="{EB97D76B-F6AE-447C-AF58-A807686BA844}" type="parTrans" cxnId="{5D78DBE2-747E-4075-98CF-51DB0B7DA608}">
      <dgm:prSet/>
      <dgm:spPr/>
      <dgm:t>
        <a:bodyPr/>
        <a:lstStyle/>
        <a:p>
          <a:endParaRPr lang="es-VE"/>
        </a:p>
      </dgm:t>
    </dgm:pt>
    <dgm:pt modelId="{8E50C9D2-A1A7-47C3-B808-85EC89A92D56}" type="pres">
      <dgm:prSet presAssocID="{DBE472C5-104F-4E24-9C7D-8519C48579C6}" presName="layout" presStyleCnt="0">
        <dgm:presLayoutVars>
          <dgm:chMax/>
          <dgm:chPref/>
          <dgm:dir/>
          <dgm:animOne val="branch"/>
          <dgm:animLvl val="lvl"/>
          <dgm:resizeHandles/>
        </dgm:presLayoutVars>
      </dgm:prSet>
      <dgm:spPr/>
    </dgm:pt>
    <dgm:pt modelId="{B0B275B6-9AA4-4616-920F-24E8EAB25850}" type="pres">
      <dgm:prSet presAssocID="{BECC6C10-2A67-403F-90D8-EF2FC75E0A97}" presName="root" presStyleCnt="0">
        <dgm:presLayoutVars>
          <dgm:chMax/>
          <dgm:chPref val="4"/>
        </dgm:presLayoutVars>
      </dgm:prSet>
      <dgm:spPr/>
    </dgm:pt>
    <dgm:pt modelId="{C606B68F-6C22-420E-9B9C-AFEF778DF38F}" type="pres">
      <dgm:prSet presAssocID="{BECC6C10-2A67-403F-90D8-EF2FC75E0A97}" presName="rootComposite" presStyleCnt="0">
        <dgm:presLayoutVars/>
      </dgm:prSet>
      <dgm:spPr/>
    </dgm:pt>
    <dgm:pt modelId="{71A5926F-AA13-4F70-8B12-08DC615B774D}" type="pres">
      <dgm:prSet presAssocID="{BECC6C10-2A67-403F-90D8-EF2FC75E0A97}" presName="rootText" presStyleLbl="node0" presStyleIdx="0" presStyleCnt="1">
        <dgm:presLayoutVars>
          <dgm:chMax/>
          <dgm:chPref val="4"/>
        </dgm:presLayoutVars>
      </dgm:prSet>
      <dgm:spPr/>
    </dgm:pt>
    <dgm:pt modelId="{665BE8F5-6A07-40D2-8E61-D282E7CD2D8D}" type="pres">
      <dgm:prSet presAssocID="{BECC6C10-2A67-403F-90D8-EF2FC75E0A97}" presName="childShape" presStyleCnt="0">
        <dgm:presLayoutVars>
          <dgm:chMax val="0"/>
          <dgm:chPref val="0"/>
        </dgm:presLayoutVars>
      </dgm:prSet>
      <dgm:spPr/>
    </dgm:pt>
    <dgm:pt modelId="{8C37E218-D10D-4747-965B-9BBB15E9B982}" type="pres">
      <dgm:prSet presAssocID="{F50E0DDB-90C5-40DB-AA77-4BA5B172FE4C}" presName="childComposite" presStyleCnt="0">
        <dgm:presLayoutVars>
          <dgm:chMax val="0"/>
          <dgm:chPref val="0"/>
        </dgm:presLayoutVars>
      </dgm:prSet>
      <dgm:spPr/>
    </dgm:pt>
    <dgm:pt modelId="{3650EA3E-FE11-4488-B9D9-2D6918381112}" type="pres">
      <dgm:prSet presAssocID="{F50E0DDB-90C5-40DB-AA77-4BA5B172FE4C}" presName="Image" presStyleLbl="node1" presStyleIdx="0" presStyleCnt="4" custScaleX="127389" custScaleY="126630" custLinFactNeighborX="-15252"/>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5C3F9614-94BE-4B2C-91D7-D01F6CB602B9}" type="pres">
      <dgm:prSet presAssocID="{F50E0DDB-90C5-40DB-AA77-4BA5B172FE4C}" presName="childText" presStyleLbl="lnNode1" presStyleIdx="0" presStyleCnt="4">
        <dgm:presLayoutVars>
          <dgm:chMax val="0"/>
          <dgm:chPref val="0"/>
          <dgm:bulletEnabled val="1"/>
        </dgm:presLayoutVars>
      </dgm:prSet>
      <dgm:spPr/>
    </dgm:pt>
    <dgm:pt modelId="{886695B3-F071-4146-BC56-83DC0AC5D0ED}" type="pres">
      <dgm:prSet presAssocID="{9DAAE629-B9AB-4BDE-BC0B-773645BB7800}" presName="childComposite" presStyleCnt="0">
        <dgm:presLayoutVars>
          <dgm:chMax val="0"/>
          <dgm:chPref val="0"/>
        </dgm:presLayoutVars>
      </dgm:prSet>
      <dgm:spPr/>
    </dgm:pt>
    <dgm:pt modelId="{643B401A-368B-4E03-8255-02E877500949}" type="pres">
      <dgm:prSet presAssocID="{9DAAE629-B9AB-4BDE-BC0B-773645BB7800}" presName="Image" presStyleLbl="node1" presStyleIdx="1" presStyleCnt="4" custScaleX="121000" custScaleY="121000" custLinFactNeighborX="-17331" custLinFactNeighborY="2317"/>
      <dgm:spPr>
        <a:blipFill>
          <a:blip xmlns:r="http://schemas.openxmlformats.org/officeDocument/2006/relationships" r:embed="rId2">
            <a:extLst>
              <a:ext uri="{28A0092B-C50C-407E-A947-70E740481C1C}">
                <a14:useLocalDpi xmlns:a14="http://schemas.microsoft.com/office/drawing/2010/main" val="0"/>
              </a:ext>
            </a:extLst>
          </a:blip>
          <a:srcRect/>
          <a:stretch>
            <a:fillRect l="-50000" r="-50000"/>
          </a:stretch>
        </a:blipFill>
      </dgm:spPr>
    </dgm:pt>
    <dgm:pt modelId="{92FCBF72-6919-4765-8B2C-A6FF5AC4CE60}" type="pres">
      <dgm:prSet presAssocID="{9DAAE629-B9AB-4BDE-BC0B-773645BB7800}" presName="childText" presStyleLbl="lnNode1" presStyleIdx="1" presStyleCnt="4">
        <dgm:presLayoutVars>
          <dgm:chMax val="0"/>
          <dgm:chPref val="0"/>
          <dgm:bulletEnabled val="1"/>
        </dgm:presLayoutVars>
      </dgm:prSet>
      <dgm:spPr/>
    </dgm:pt>
    <dgm:pt modelId="{10A11429-C296-45B8-83EC-4DE4D943621A}" type="pres">
      <dgm:prSet presAssocID="{9958417F-F869-47B0-9749-5059E2D49E85}" presName="childComposite" presStyleCnt="0">
        <dgm:presLayoutVars>
          <dgm:chMax val="0"/>
          <dgm:chPref val="0"/>
        </dgm:presLayoutVars>
      </dgm:prSet>
      <dgm:spPr/>
    </dgm:pt>
    <dgm:pt modelId="{A2E21A79-D7DC-4B29-8E22-49E0607F86B4}" type="pres">
      <dgm:prSet presAssocID="{9958417F-F869-47B0-9749-5059E2D49E85}" presName="Image" presStyleLbl="node1" presStyleIdx="2" presStyleCnt="4" custScaleX="121000" custScaleY="121000" custLinFactNeighborX="-18681"/>
      <dgm:spPr>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dgm:spPr>
    </dgm:pt>
    <dgm:pt modelId="{4C4B082F-C9E7-40FC-BB95-6D733C01EAF1}" type="pres">
      <dgm:prSet presAssocID="{9958417F-F869-47B0-9749-5059E2D49E85}" presName="childText" presStyleLbl="lnNode1" presStyleIdx="2" presStyleCnt="4" custLinFactNeighborX="-110" custLinFactNeighborY="-3475">
        <dgm:presLayoutVars>
          <dgm:chMax val="0"/>
          <dgm:chPref val="0"/>
          <dgm:bulletEnabled val="1"/>
        </dgm:presLayoutVars>
      </dgm:prSet>
      <dgm:spPr/>
    </dgm:pt>
    <dgm:pt modelId="{F6DCB42A-308C-4FA0-8287-355B545E3CF9}" type="pres">
      <dgm:prSet presAssocID="{09B6791B-9937-4797-9990-5567BA784718}" presName="childComposite" presStyleCnt="0">
        <dgm:presLayoutVars>
          <dgm:chMax val="0"/>
          <dgm:chPref val="0"/>
        </dgm:presLayoutVars>
      </dgm:prSet>
      <dgm:spPr/>
    </dgm:pt>
    <dgm:pt modelId="{67835C26-9B6B-45E9-89BD-27737B42B6CE}" type="pres">
      <dgm:prSet presAssocID="{09B6791B-9937-4797-9990-5567BA784718}" presName="Image" presStyleLbl="node1" presStyleIdx="3" presStyleCnt="4" custScaleX="121000" custScaleY="121000" custLinFactNeighborX="-16607"/>
      <dgm:spPr>
        <a:blipFill>
          <a:blip xmlns:r="http://schemas.openxmlformats.org/officeDocument/2006/relationships" r:embed="rId4">
            <a:extLst>
              <a:ext uri="{28A0092B-C50C-407E-A947-70E740481C1C}">
                <a14:useLocalDpi xmlns:a14="http://schemas.microsoft.com/office/drawing/2010/main" val="0"/>
              </a:ext>
            </a:extLst>
          </a:blip>
          <a:srcRect/>
          <a:stretch>
            <a:fillRect l="-6000" r="-6000"/>
          </a:stretch>
        </a:blipFill>
      </dgm:spPr>
    </dgm:pt>
    <dgm:pt modelId="{26C8EEA5-E44A-4ADC-9582-A18AFC7D5306}" type="pres">
      <dgm:prSet presAssocID="{09B6791B-9937-4797-9990-5567BA784718}" presName="childText" presStyleLbl="lnNode1" presStyleIdx="3" presStyleCnt="4">
        <dgm:presLayoutVars>
          <dgm:chMax val="0"/>
          <dgm:chPref val="0"/>
          <dgm:bulletEnabled val="1"/>
        </dgm:presLayoutVars>
      </dgm:prSet>
      <dgm:spPr/>
    </dgm:pt>
  </dgm:ptLst>
  <dgm:cxnLst>
    <dgm:cxn modelId="{48E80D01-9770-4068-9F50-DE933D67C5CE}" srcId="{BECC6C10-2A67-403F-90D8-EF2FC75E0A97}" destId="{09B6791B-9937-4797-9990-5567BA784718}" srcOrd="3" destOrd="0" parTransId="{71ED03DB-B26E-4BC9-8FBF-143E01435B96}" sibTransId="{C95E0796-0CB2-4BB2-A575-58896E1C4B33}"/>
    <dgm:cxn modelId="{F7E8F31B-3699-43B8-B32F-A0413D2ED102}" srcId="{BECC6C10-2A67-403F-90D8-EF2FC75E0A97}" destId="{9DAAE629-B9AB-4BDE-BC0B-773645BB7800}" srcOrd="1" destOrd="0" parTransId="{B8CC11D2-59A1-4483-A6DD-E529DBD303B7}" sibTransId="{AAE19BD6-F0D9-4F3A-A0F2-792B6F0E6EAF}"/>
    <dgm:cxn modelId="{9AA30822-C671-4FE0-94B7-2C1C34CC558B}" srcId="{BECC6C10-2A67-403F-90D8-EF2FC75E0A97}" destId="{9958417F-F869-47B0-9749-5059E2D49E85}" srcOrd="2" destOrd="0" parTransId="{FB12F2F8-EEA0-4245-9322-BDA54E4F7853}" sibTransId="{750367FF-4401-40EA-AC8F-8F1584A736D6}"/>
    <dgm:cxn modelId="{FE41B131-0CE0-47B9-9CB7-57243A8A4906}" type="presOf" srcId="{F50E0DDB-90C5-40DB-AA77-4BA5B172FE4C}" destId="{5C3F9614-94BE-4B2C-91D7-D01F6CB602B9}" srcOrd="0" destOrd="0" presId="urn:microsoft.com/office/officeart/2008/layout/PictureAccentList"/>
    <dgm:cxn modelId="{B179CF4C-1CBD-4C41-B8CA-561100772220}" type="presOf" srcId="{DBE472C5-104F-4E24-9C7D-8519C48579C6}" destId="{8E50C9D2-A1A7-47C3-B808-85EC89A92D56}" srcOrd="0" destOrd="0" presId="urn:microsoft.com/office/officeart/2008/layout/PictureAccentList"/>
    <dgm:cxn modelId="{B68ED171-1F6C-4B20-9C2F-3993AB7F0276}" type="presOf" srcId="{9958417F-F869-47B0-9749-5059E2D49E85}" destId="{4C4B082F-C9E7-40FC-BB95-6D733C01EAF1}" srcOrd="0" destOrd="0" presId="urn:microsoft.com/office/officeart/2008/layout/PictureAccentList"/>
    <dgm:cxn modelId="{1806C054-E9D8-487D-B2E7-0FCA059D2EB7}" type="presOf" srcId="{BECC6C10-2A67-403F-90D8-EF2FC75E0A97}" destId="{71A5926F-AA13-4F70-8B12-08DC615B774D}" srcOrd="0" destOrd="0" presId="urn:microsoft.com/office/officeart/2008/layout/PictureAccentList"/>
    <dgm:cxn modelId="{902F5255-108A-4C2F-B780-F13E602C5C99}" srcId="{BECC6C10-2A67-403F-90D8-EF2FC75E0A97}" destId="{F50E0DDB-90C5-40DB-AA77-4BA5B172FE4C}" srcOrd="0" destOrd="0" parTransId="{114FF3BC-43D3-4116-AB54-23BA9AD002EB}" sibTransId="{3D3349B0-F425-4238-B683-CE666C4F9630}"/>
    <dgm:cxn modelId="{9168BC8F-4E7D-4B36-B5E0-CCFBC7CDF3EC}" type="presOf" srcId="{9DAAE629-B9AB-4BDE-BC0B-773645BB7800}" destId="{92FCBF72-6919-4765-8B2C-A6FF5AC4CE60}" srcOrd="0" destOrd="0" presId="urn:microsoft.com/office/officeart/2008/layout/PictureAccentList"/>
    <dgm:cxn modelId="{91BA24B5-5E77-4216-8AC8-550D0C9D4AC5}" type="presOf" srcId="{09B6791B-9937-4797-9990-5567BA784718}" destId="{26C8EEA5-E44A-4ADC-9582-A18AFC7D5306}" srcOrd="0" destOrd="0" presId="urn:microsoft.com/office/officeart/2008/layout/PictureAccentList"/>
    <dgm:cxn modelId="{5D78DBE2-747E-4075-98CF-51DB0B7DA608}" srcId="{DBE472C5-104F-4E24-9C7D-8519C48579C6}" destId="{BECC6C10-2A67-403F-90D8-EF2FC75E0A97}" srcOrd="0" destOrd="0" parTransId="{EB97D76B-F6AE-447C-AF58-A807686BA844}" sibTransId="{CB6C02A7-A63C-4AC7-A958-010DA6FDCEA4}"/>
    <dgm:cxn modelId="{161D09C7-B441-4074-97BF-FC062050BAF7}" type="presParOf" srcId="{8E50C9D2-A1A7-47C3-B808-85EC89A92D56}" destId="{B0B275B6-9AA4-4616-920F-24E8EAB25850}" srcOrd="0" destOrd="0" presId="urn:microsoft.com/office/officeart/2008/layout/PictureAccentList"/>
    <dgm:cxn modelId="{357B424A-ECEF-4A36-B2F8-081589828F54}" type="presParOf" srcId="{B0B275B6-9AA4-4616-920F-24E8EAB25850}" destId="{C606B68F-6C22-420E-9B9C-AFEF778DF38F}" srcOrd="0" destOrd="0" presId="urn:microsoft.com/office/officeart/2008/layout/PictureAccentList"/>
    <dgm:cxn modelId="{B5A02DD8-2D4F-46D8-AC45-7D00B1567B5D}" type="presParOf" srcId="{C606B68F-6C22-420E-9B9C-AFEF778DF38F}" destId="{71A5926F-AA13-4F70-8B12-08DC615B774D}" srcOrd="0" destOrd="0" presId="urn:microsoft.com/office/officeart/2008/layout/PictureAccentList"/>
    <dgm:cxn modelId="{622769A6-5226-444F-9E67-94687E2E2628}" type="presParOf" srcId="{B0B275B6-9AA4-4616-920F-24E8EAB25850}" destId="{665BE8F5-6A07-40D2-8E61-D282E7CD2D8D}" srcOrd="1" destOrd="0" presId="urn:microsoft.com/office/officeart/2008/layout/PictureAccentList"/>
    <dgm:cxn modelId="{5DD250B1-23BB-4368-9433-AD0C8759F7AA}" type="presParOf" srcId="{665BE8F5-6A07-40D2-8E61-D282E7CD2D8D}" destId="{8C37E218-D10D-4747-965B-9BBB15E9B982}" srcOrd="0" destOrd="0" presId="urn:microsoft.com/office/officeart/2008/layout/PictureAccentList"/>
    <dgm:cxn modelId="{E0C8D863-F1D8-4E83-9E5A-1F0C05B3AF3E}" type="presParOf" srcId="{8C37E218-D10D-4747-965B-9BBB15E9B982}" destId="{3650EA3E-FE11-4488-B9D9-2D6918381112}" srcOrd="0" destOrd="0" presId="urn:microsoft.com/office/officeart/2008/layout/PictureAccentList"/>
    <dgm:cxn modelId="{3D22A4BF-7118-40BF-876C-09787775E903}" type="presParOf" srcId="{8C37E218-D10D-4747-965B-9BBB15E9B982}" destId="{5C3F9614-94BE-4B2C-91D7-D01F6CB602B9}" srcOrd="1" destOrd="0" presId="urn:microsoft.com/office/officeart/2008/layout/PictureAccentList"/>
    <dgm:cxn modelId="{88290736-1870-4ABC-8B71-D7D358CBBFD5}" type="presParOf" srcId="{665BE8F5-6A07-40D2-8E61-D282E7CD2D8D}" destId="{886695B3-F071-4146-BC56-83DC0AC5D0ED}" srcOrd="1" destOrd="0" presId="urn:microsoft.com/office/officeart/2008/layout/PictureAccentList"/>
    <dgm:cxn modelId="{1964C533-1B1A-43D4-AC21-52434D5C1E87}" type="presParOf" srcId="{886695B3-F071-4146-BC56-83DC0AC5D0ED}" destId="{643B401A-368B-4E03-8255-02E877500949}" srcOrd="0" destOrd="0" presId="urn:microsoft.com/office/officeart/2008/layout/PictureAccentList"/>
    <dgm:cxn modelId="{CB804A83-EA92-4F54-9125-319A0B960407}" type="presParOf" srcId="{886695B3-F071-4146-BC56-83DC0AC5D0ED}" destId="{92FCBF72-6919-4765-8B2C-A6FF5AC4CE60}" srcOrd="1" destOrd="0" presId="urn:microsoft.com/office/officeart/2008/layout/PictureAccentList"/>
    <dgm:cxn modelId="{77BEEC0E-DCA3-4D0E-A250-9F6CC91B08E9}" type="presParOf" srcId="{665BE8F5-6A07-40D2-8E61-D282E7CD2D8D}" destId="{10A11429-C296-45B8-83EC-4DE4D943621A}" srcOrd="2" destOrd="0" presId="urn:microsoft.com/office/officeart/2008/layout/PictureAccentList"/>
    <dgm:cxn modelId="{3E215435-5BFA-44E2-BD17-9B24F46A9C7B}" type="presParOf" srcId="{10A11429-C296-45B8-83EC-4DE4D943621A}" destId="{A2E21A79-D7DC-4B29-8E22-49E0607F86B4}" srcOrd="0" destOrd="0" presId="urn:microsoft.com/office/officeart/2008/layout/PictureAccentList"/>
    <dgm:cxn modelId="{E1965E37-937B-4A64-97B9-5D8FDAA42988}" type="presParOf" srcId="{10A11429-C296-45B8-83EC-4DE4D943621A}" destId="{4C4B082F-C9E7-40FC-BB95-6D733C01EAF1}" srcOrd="1" destOrd="0" presId="urn:microsoft.com/office/officeart/2008/layout/PictureAccentList"/>
    <dgm:cxn modelId="{9EBA1DB6-33E6-484A-9509-7929D2291396}" type="presParOf" srcId="{665BE8F5-6A07-40D2-8E61-D282E7CD2D8D}" destId="{F6DCB42A-308C-4FA0-8287-355B545E3CF9}" srcOrd="3" destOrd="0" presId="urn:microsoft.com/office/officeart/2008/layout/PictureAccentList"/>
    <dgm:cxn modelId="{94E31469-8545-4D66-A2FB-04B2BED6FDDB}" type="presParOf" srcId="{F6DCB42A-308C-4FA0-8287-355B545E3CF9}" destId="{67835C26-9B6B-45E9-89BD-27737B42B6CE}" srcOrd="0" destOrd="0" presId="urn:microsoft.com/office/officeart/2008/layout/PictureAccentList"/>
    <dgm:cxn modelId="{8F300090-7170-4565-9C3C-831C66FB3DEE}" type="presParOf" srcId="{F6DCB42A-308C-4FA0-8287-355B545E3CF9}" destId="{26C8EEA5-E44A-4ADC-9582-A18AFC7D5306}"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2C5238-9F7A-4023-AE75-6BA9BBD49187}"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s-VE"/>
        </a:p>
      </dgm:t>
    </dgm:pt>
    <dgm:pt modelId="{48C15BB3-0477-46F5-B1BF-AD21EE1C591C}">
      <dgm:prSet phldrT="[Texto]"/>
      <dgm:spPr/>
      <dgm:t>
        <a:bodyPr/>
        <a:lstStyle/>
        <a:p>
          <a:r>
            <a:rPr lang="es-VE" b="1" dirty="0">
              <a:solidFill>
                <a:schemeClr val="tx1"/>
              </a:solidFill>
            </a:rPr>
            <a:t>Antivirus</a:t>
          </a:r>
          <a:endParaRPr lang="es-VE" dirty="0">
            <a:solidFill>
              <a:schemeClr val="tx1"/>
            </a:solidFill>
          </a:endParaRPr>
        </a:p>
      </dgm:t>
    </dgm:pt>
    <dgm:pt modelId="{F08AF60B-4A85-4C0D-A1AF-C47F6123806B}" type="parTrans" cxnId="{03E7B36C-7167-4E63-AB7F-BB749F2F40A7}">
      <dgm:prSet/>
      <dgm:spPr/>
      <dgm:t>
        <a:bodyPr/>
        <a:lstStyle/>
        <a:p>
          <a:endParaRPr lang="es-VE"/>
        </a:p>
      </dgm:t>
    </dgm:pt>
    <dgm:pt modelId="{E9780236-4C92-4347-BEFB-EC66AA03129F}" type="sibTrans" cxnId="{03E7B36C-7167-4E63-AB7F-BB749F2F40A7}">
      <dgm:prSet/>
      <dgm:spPr/>
      <dgm:t>
        <a:bodyPr/>
        <a:lstStyle/>
        <a:p>
          <a:endParaRPr lang="es-VE"/>
        </a:p>
      </dgm:t>
    </dgm:pt>
    <dgm:pt modelId="{60F02A7C-11ED-40B0-ACAC-0BF6D96E72C6}">
      <dgm:prSet phldrT="[Texto]"/>
      <dgm:spPr/>
      <dgm:t>
        <a:bodyPr/>
        <a:lstStyle/>
        <a:p>
          <a:r>
            <a:rPr lang="es-VE" b="1" dirty="0">
              <a:solidFill>
                <a:schemeClr val="tx1"/>
              </a:solidFill>
            </a:rPr>
            <a:t>Consola Trellix</a:t>
          </a:r>
          <a:r>
            <a:rPr lang="es-VE" dirty="0">
              <a:solidFill>
                <a:schemeClr val="tx1"/>
              </a:solidFill>
            </a:rPr>
            <a:t> </a:t>
          </a:r>
        </a:p>
      </dgm:t>
    </dgm:pt>
    <dgm:pt modelId="{8188B88F-98DA-4FEA-AF0E-EE9FD61C0433}" type="parTrans" cxnId="{FCBF8DFB-7BB0-4E6D-95A2-FA3BA172E292}">
      <dgm:prSet/>
      <dgm:spPr/>
      <dgm:t>
        <a:bodyPr/>
        <a:lstStyle/>
        <a:p>
          <a:endParaRPr lang="es-VE"/>
        </a:p>
      </dgm:t>
    </dgm:pt>
    <dgm:pt modelId="{F910231C-677A-47D3-B3A6-0EFE92E0FA5D}" type="sibTrans" cxnId="{FCBF8DFB-7BB0-4E6D-95A2-FA3BA172E292}">
      <dgm:prSet/>
      <dgm:spPr/>
      <dgm:t>
        <a:bodyPr/>
        <a:lstStyle/>
        <a:p>
          <a:endParaRPr lang="es-VE"/>
        </a:p>
      </dgm:t>
    </dgm:pt>
    <dgm:pt modelId="{1FC2AE0D-A8F8-4196-BC45-EC7776C17451}">
      <dgm:prSet phldrT="[Texto]"/>
      <dgm:spPr/>
      <dgm:t>
        <a:bodyPr/>
        <a:lstStyle/>
        <a:p>
          <a:r>
            <a:rPr lang="es-VE" b="1" dirty="0">
              <a:solidFill>
                <a:schemeClr val="tx1"/>
              </a:solidFill>
            </a:rPr>
            <a:t>DameWare Mini Remote Control</a:t>
          </a:r>
          <a:r>
            <a:rPr lang="es-VE" dirty="0">
              <a:solidFill>
                <a:schemeClr val="tx1"/>
              </a:solidFill>
            </a:rPr>
            <a:t> </a:t>
          </a:r>
        </a:p>
      </dgm:t>
    </dgm:pt>
    <dgm:pt modelId="{0BD8B67F-7B23-4500-9ADA-06427AB55764}" type="parTrans" cxnId="{F8D5EC19-1DEC-43CA-84F3-D7C760F0447E}">
      <dgm:prSet/>
      <dgm:spPr/>
      <dgm:t>
        <a:bodyPr/>
        <a:lstStyle/>
        <a:p>
          <a:endParaRPr lang="es-VE"/>
        </a:p>
      </dgm:t>
    </dgm:pt>
    <dgm:pt modelId="{1ED369E0-2A5B-4416-9E91-F0C9CADA559B}" type="sibTrans" cxnId="{F8D5EC19-1DEC-43CA-84F3-D7C760F0447E}">
      <dgm:prSet/>
      <dgm:spPr/>
      <dgm:t>
        <a:bodyPr/>
        <a:lstStyle/>
        <a:p>
          <a:endParaRPr lang="es-VE"/>
        </a:p>
      </dgm:t>
    </dgm:pt>
    <dgm:pt modelId="{CFAA021A-0471-48CC-8813-B7F4EF67093A}">
      <dgm:prSet phldrT="[Texto]"/>
      <dgm:spPr/>
      <dgm:t>
        <a:bodyPr/>
        <a:lstStyle/>
        <a:p>
          <a:r>
            <a:rPr lang="es-VE" b="1" dirty="0">
              <a:solidFill>
                <a:schemeClr val="tx1"/>
              </a:solidFill>
            </a:rPr>
            <a:t>Malware</a:t>
          </a:r>
          <a:endParaRPr lang="es-VE" dirty="0">
            <a:solidFill>
              <a:schemeClr val="tx1"/>
            </a:solidFill>
          </a:endParaRPr>
        </a:p>
      </dgm:t>
    </dgm:pt>
    <dgm:pt modelId="{84697580-5D4A-40F3-9D75-B8E026F90CE5}" type="parTrans" cxnId="{46FFE635-05CE-4B9A-BBC5-11104701C903}">
      <dgm:prSet/>
      <dgm:spPr/>
      <dgm:t>
        <a:bodyPr/>
        <a:lstStyle/>
        <a:p>
          <a:endParaRPr lang="es-VE"/>
        </a:p>
      </dgm:t>
    </dgm:pt>
    <dgm:pt modelId="{B9A9031A-EF53-4461-A82F-25292D8645B3}" type="sibTrans" cxnId="{46FFE635-05CE-4B9A-BBC5-11104701C903}">
      <dgm:prSet/>
      <dgm:spPr/>
      <dgm:t>
        <a:bodyPr/>
        <a:lstStyle/>
        <a:p>
          <a:endParaRPr lang="es-VE"/>
        </a:p>
      </dgm:t>
    </dgm:pt>
    <dgm:pt modelId="{57BACDF2-FFAE-467C-A3D7-3AA83699F2D1}">
      <dgm:prSet phldrT="[Texto]"/>
      <dgm:spPr/>
      <dgm:t>
        <a:bodyPr/>
        <a:lstStyle/>
        <a:p>
          <a:r>
            <a:rPr lang="es-VE" b="1" dirty="0">
              <a:solidFill>
                <a:schemeClr val="tx1"/>
              </a:solidFill>
            </a:rPr>
            <a:t>FortiClient</a:t>
          </a:r>
          <a:r>
            <a:rPr lang="es-VE" dirty="0">
              <a:solidFill>
                <a:schemeClr val="tx1"/>
              </a:solidFill>
            </a:rPr>
            <a:t> </a:t>
          </a:r>
        </a:p>
      </dgm:t>
    </dgm:pt>
    <dgm:pt modelId="{30568C2A-E6E7-411B-AF37-E1050946C4C5}" type="parTrans" cxnId="{92A2E06F-FA44-4A32-ACA1-ECF37EE277FD}">
      <dgm:prSet/>
      <dgm:spPr/>
      <dgm:t>
        <a:bodyPr/>
        <a:lstStyle/>
        <a:p>
          <a:endParaRPr lang="es-VE"/>
        </a:p>
      </dgm:t>
    </dgm:pt>
    <dgm:pt modelId="{92401CA7-ACD2-4BD5-95BE-2BA2233578DB}" type="sibTrans" cxnId="{92A2E06F-FA44-4A32-ACA1-ECF37EE277FD}">
      <dgm:prSet/>
      <dgm:spPr/>
      <dgm:t>
        <a:bodyPr/>
        <a:lstStyle/>
        <a:p>
          <a:endParaRPr lang="es-VE"/>
        </a:p>
      </dgm:t>
    </dgm:pt>
    <dgm:pt modelId="{6C5A5825-09C2-414F-98B3-D1953CD330E8}">
      <dgm:prSet phldrT="[Texto]"/>
      <dgm:spPr/>
      <dgm:t>
        <a:bodyPr/>
        <a:lstStyle/>
        <a:p>
          <a:r>
            <a:rPr lang="es-VE" b="1" dirty="0">
              <a:solidFill>
                <a:schemeClr val="tx1"/>
              </a:solidFill>
            </a:rPr>
            <a:t>Zimbra</a:t>
          </a:r>
          <a:r>
            <a:rPr lang="es-VE" dirty="0">
              <a:solidFill>
                <a:schemeClr val="bg1"/>
              </a:solidFill>
            </a:rPr>
            <a:t> </a:t>
          </a:r>
          <a:endParaRPr lang="es-VE" dirty="0"/>
        </a:p>
      </dgm:t>
    </dgm:pt>
    <dgm:pt modelId="{673126B5-D2BF-4632-A7F3-2E1F23169B9D}" type="parTrans" cxnId="{FA797BB3-AB60-4E79-B0D4-A9201201AACB}">
      <dgm:prSet/>
      <dgm:spPr/>
      <dgm:t>
        <a:bodyPr/>
        <a:lstStyle/>
        <a:p>
          <a:endParaRPr lang="es-VE"/>
        </a:p>
      </dgm:t>
    </dgm:pt>
    <dgm:pt modelId="{A661DB41-2360-4C2D-A5B1-4E90A131924C}" type="sibTrans" cxnId="{FA797BB3-AB60-4E79-B0D4-A9201201AACB}">
      <dgm:prSet/>
      <dgm:spPr/>
      <dgm:t>
        <a:bodyPr/>
        <a:lstStyle/>
        <a:p>
          <a:endParaRPr lang="es-VE"/>
        </a:p>
      </dgm:t>
    </dgm:pt>
    <dgm:pt modelId="{CA7E4B90-58C7-41FD-9332-479192FE8141}" type="pres">
      <dgm:prSet presAssocID="{012C5238-9F7A-4023-AE75-6BA9BBD49187}" presName="Name0" presStyleCnt="0">
        <dgm:presLayoutVars>
          <dgm:dir/>
          <dgm:resizeHandles/>
        </dgm:presLayoutVars>
      </dgm:prSet>
      <dgm:spPr/>
    </dgm:pt>
    <dgm:pt modelId="{B749E583-1340-4EAD-8C24-B9DF81C327FC}" type="pres">
      <dgm:prSet presAssocID="{48C15BB3-0477-46F5-B1BF-AD21EE1C591C}" presName="compNode" presStyleCnt="0"/>
      <dgm:spPr/>
    </dgm:pt>
    <dgm:pt modelId="{B81F1127-716B-49D7-AD74-E40AB0794330}" type="pres">
      <dgm:prSet presAssocID="{48C15BB3-0477-46F5-B1BF-AD21EE1C591C}" presName="dummyConnPt" presStyleCnt="0"/>
      <dgm:spPr/>
    </dgm:pt>
    <dgm:pt modelId="{917C2C51-43F8-4F3E-95B6-E57DA9878B1A}" type="pres">
      <dgm:prSet presAssocID="{48C15BB3-0477-46F5-B1BF-AD21EE1C591C}" presName="node" presStyleLbl="node1" presStyleIdx="0" presStyleCnt="6" custScaleX="133755">
        <dgm:presLayoutVars>
          <dgm:bulletEnabled val="1"/>
        </dgm:presLayoutVars>
      </dgm:prSet>
      <dgm:spPr/>
    </dgm:pt>
    <dgm:pt modelId="{803E031D-5A21-4976-9C3D-7C83C687482D}" type="pres">
      <dgm:prSet presAssocID="{E9780236-4C92-4347-BEFB-EC66AA03129F}" presName="sibTrans" presStyleLbl="bgSibTrans2D1" presStyleIdx="0" presStyleCnt="5"/>
      <dgm:spPr/>
    </dgm:pt>
    <dgm:pt modelId="{A4741B43-BC14-4783-A9D2-55D74210F2A3}" type="pres">
      <dgm:prSet presAssocID="{60F02A7C-11ED-40B0-ACAC-0BF6D96E72C6}" presName="compNode" presStyleCnt="0"/>
      <dgm:spPr/>
    </dgm:pt>
    <dgm:pt modelId="{0063C118-0AB1-4DBE-9CAA-77A9640D3AB6}" type="pres">
      <dgm:prSet presAssocID="{60F02A7C-11ED-40B0-ACAC-0BF6D96E72C6}" presName="dummyConnPt" presStyleCnt="0"/>
      <dgm:spPr/>
    </dgm:pt>
    <dgm:pt modelId="{7954E9C8-2942-4844-ABB8-597BF4CAF39F}" type="pres">
      <dgm:prSet presAssocID="{60F02A7C-11ED-40B0-ACAC-0BF6D96E72C6}" presName="node" presStyleLbl="node1" presStyleIdx="1" presStyleCnt="6" custScaleX="131758">
        <dgm:presLayoutVars>
          <dgm:bulletEnabled val="1"/>
        </dgm:presLayoutVars>
      </dgm:prSet>
      <dgm:spPr/>
    </dgm:pt>
    <dgm:pt modelId="{FE717E0F-C8D4-4387-9DF4-BC292C29EA9E}" type="pres">
      <dgm:prSet presAssocID="{F910231C-677A-47D3-B3A6-0EFE92E0FA5D}" presName="sibTrans" presStyleLbl="bgSibTrans2D1" presStyleIdx="1" presStyleCnt="5"/>
      <dgm:spPr/>
    </dgm:pt>
    <dgm:pt modelId="{792EB87F-B348-4F00-903E-3E8A55549E01}" type="pres">
      <dgm:prSet presAssocID="{1FC2AE0D-A8F8-4196-BC45-EC7776C17451}" presName="compNode" presStyleCnt="0"/>
      <dgm:spPr/>
    </dgm:pt>
    <dgm:pt modelId="{FF606982-753D-42C3-BE7B-70DC765990DB}" type="pres">
      <dgm:prSet presAssocID="{1FC2AE0D-A8F8-4196-BC45-EC7776C17451}" presName="dummyConnPt" presStyleCnt="0"/>
      <dgm:spPr/>
    </dgm:pt>
    <dgm:pt modelId="{5D7100F2-D3B8-482F-BE3B-6BA26599E3A0}" type="pres">
      <dgm:prSet presAssocID="{1FC2AE0D-A8F8-4196-BC45-EC7776C17451}" presName="node" presStyleLbl="node1" presStyleIdx="2" presStyleCnt="6" custScaleX="135751">
        <dgm:presLayoutVars>
          <dgm:bulletEnabled val="1"/>
        </dgm:presLayoutVars>
      </dgm:prSet>
      <dgm:spPr/>
    </dgm:pt>
    <dgm:pt modelId="{35DC4EB3-BAF6-4A1D-8DDA-8214365A7DDF}" type="pres">
      <dgm:prSet presAssocID="{1ED369E0-2A5B-4416-9E91-F0C9CADA559B}" presName="sibTrans" presStyleLbl="bgSibTrans2D1" presStyleIdx="2" presStyleCnt="5"/>
      <dgm:spPr/>
    </dgm:pt>
    <dgm:pt modelId="{64637B34-2789-467C-BCCE-0FFB6E09CBBA}" type="pres">
      <dgm:prSet presAssocID="{CFAA021A-0471-48CC-8813-B7F4EF67093A}" presName="compNode" presStyleCnt="0"/>
      <dgm:spPr/>
    </dgm:pt>
    <dgm:pt modelId="{177FC1FD-33A0-45E0-9E61-872F9FA8806F}" type="pres">
      <dgm:prSet presAssocID="{CFAA021A-0471-48CC-8813-B7F4EF67093A}" presName="dummyConnPt" presStyleCnt="0"/>
      <dgm:spPr/>
    </dgm:pt>
    <dgm:pt modelId="{B63C2F4A-B9BA-4111-BD9D-5780BF871286}" type="pres">
      <dgm:prSet presAssocID="{CFAA021A-0471-48CC-8813-B7F4EF67093A}" presName="node" presStyleLbl="node1" presStyleIdx="3" presStyleCnt="6" custScaleX="131088">
        <dgm:presLayoutVars>
          <dgm:bulletEnabled val="1"/>
        </dgm:presLayoutVars>
      </dgm:prSet>
      <dgm:spPr/>
    </dgm:pt>
    <dgm:pt modelId="{6376B108-9822-418D-B9C4-90B67559554F}" type="pres">
      <dgm:prSet presAssocID="{B9A9031A-EF53-4461-A82F-25292D8645B3}" presName="sibTrans" presStyleLbl="bgSibTrans2D1" presStyleIdx="3" presStyleCnt="5"/>
      <dgm:spPr/>
    </dgm:pt>
    <dgm:pt modelId="{33380149-074C-463A-9EFB-8AF5248D34DD}" type="pres">
      <dgm:prSet presAssocID="{57BACDF2-FFAE-467C-A3D7-3AA83699F2D1}" presName="compNode" presStyleCnt="0"/>
      <dgm:spPr/>
    </dgm:pt>
    <dgm:pt modelId="{151151D4-9BC4-4A47-AE12-F8CDE568FB22}" type="pres">
      <dgm:prSet presAssocID="{57BACDF2-FFAE-467C-A3D7-3AA83699F2D1}" presName="dummyConnPt" presStyleCnt="0"/>
      <dgm:spPr/>
    </dgm:pt>
    <dgm:pt modelId="{FC588AE1-394A-4E34-B3E3-28B31627FA37}" type="pres">
      <dgm:prSet presAssocID="{57BACDF2-FFAE-467C-A3D7-3AA83699F2D1}" presName="node" presStyleLbl="node1" presStyleIdx="4" presStyleCnt="6" custScaleX="134082">
        <dgm:presLayoutVars>
          <dgm:bulletEnabled val="1"/>
        </dgm:presLayoutVars>
      </dgm:prSet>
      <dgm:spPr/>
    </dgm:pt>
    <dgm:pt modelId="{CD9ADA42-C5CE-41A3-A1CD-CEF5B3D59BB9}" type="pres">
      <dgm:prSet presAssocID="{92401CA7-ACD2-4BD5-95BE-2BA2233578DB}" presName="sibTrans" presStyleLbl="bgSibTrans2D1" presStyleIdx="4" presStyleCnt="5"/>
      <dgm:spPr/>
    </dgm:pt>
    <dgm:pt modelId="{34AA90B2-2C9A-4275-A51E-9C1571FC042E}" type="pres">
      <dgm:prSet presAssocID="{6C5A5825-09C2-414F-98B3-D1953CD330E8}" presName="compNode" presStyleCnt="0"/>
      <dgm:spPr/>
    </dgm:pt>
    <dgm:pt modelId="{B23757B5-ACB4-4A65-BCDE-AEFB550B0F7C}" type="pres">
      <dgm:prSet presAssocID="{6C5A5825-09C2-414F-98B3-D1953CD330E8}" presName="dummyConnPt" presStyleCnt="0"/>
      <dgm:spPr/>
    </dgm:pt>
    <dgm:pt modelId="{8B6A645C-4A19-4CAB-A991-975857C3E06C}" type="pres">
      <dgm:prSet presAssocID="{6C5A5825-09C2-414F-98B3-D1953CD330E8}" presName="node" presStyleLbl="node1" presStyleIdx="5" presStyleCnt="6" custScaleX="122769">
        <dgm:presLayoutVars>
          <dgm:bulletEnabled val="1"/>
        </dgm:presLayoutVars>
      </dgm:prSet>
      <dgm:spPr/>
    </dgm:pt>
  </dgm:ptLst>
  <dgm:cxnLst>
    <dgm:cxn modelId="{F8D5EC19-1DEC-43CA-84F3-D7C760F0447E}" srcId="{012C5238-9F7A-4023-AE75-6BA9BBD49187}" destId="{1FC2AE0D-A8F8-4196-BC45-EC7776C17451}" srcOrd="2" destOrd="0" parTransId="{0BD8B67F-7B23-4500-9ADA-06427AB55764}" sibTransId="{1ED369E0-2A5B-4416-9E91-F0C9CADA559B}"/>
    <dgm:cxn modelId="{A066861C-7F31-43C2-A69B-C251C6A6736D}" type="presOf" srcId="{57BACDF2-FFAE-467C-A3D7-3AA83699F2D1}" destId="{FC588AE1-394A-4E34-B3E3-28B31627FA37}" srcOrd="0" destOrd="0" presId="urn:microsoft.com/office/officeart/2005/8/layout/bProcess4"/>
    <dgm:cxn modelId="{C0B57933-5D82-4649-9A30-E9E3D39C147C}" type="presOf" srcId="{B9A9031A-EF53-4461-A82F-25292D8645B3}" destId="{6376B108-9822-418D-B9C4-90B67559554F}" srcOrd="0" destOrd="0" presId="urn:microsoft.com/office/officeart/2005/8/layout/bProcess4"/>
    <dgm:cxn modelId="{46FFE635-05CE-4B9A-BBC5-11104701C903}" srcId="{012C5238-9F7A-4023-AE75-6BA9BBD49187}" destId="{CFAA021A-0471-48CC-8813-B7F4EF67093A}" srcOrd="3" destOrd="0" parTransId="{84697580-5D4A-40F3-9D75-B8E026F90CE5}" sibTransId="{B9A9031A-EF53-4461-A82F-25292D8645B3}"/>
    <dgm:cxn modelId="{D8391139-2658-43BB-B9CE-4B74059B89DC}" type="presOf" srcId="{1ED369E0-2A5B-4416-9E91-F0C9CADA559B}" destId="{35DC4EB3-BAF6-4A1D-8DDA-8214365A7DDF}" srcOrd="0" destOrd="0" presId="urn:microsoft.com/office/officeart/2005/8/layout/bProcess4"/>
    <dgm:cxn modelId="{7FBA6D5E-4A6C-4547-8CD0-F5F15C9860F4}" type="presOf" srcId="{92401CA7-ACD2-4BD5-95BE-2BA2233578DB}" destId="{CD9ADA42-C5CE-41A3-A1CD-CEF5B3D59BB9}" srcOrd="0" destOrd="0" presId="urn:microsoft.com/office/officeart/2005/8/layout/bProcess4"/>
    <dgm:cxn modelId="{68A78160-3880-4E76-9243-F9416A3ECA92}" type="presOf" srcId="{E9780236-4C92-4347-BEFB-EC66AA03129F}" destId="{803E031D-5A21-4976-9C3D-7C83C687482D}" srcOrd="0" destOrd="0" presId="urn:microsoft.com/office/officeart/2005/8/layout/bProcess4"/>
    <dgm:cxn modelId="{03E7B36C-7167-4E63-AB7F-BB749F2F40A7}" srcId="{012C5238-9F7A-4023-AE75-6BA9BBD49187}" destId="{48C15BB3-0477-46F5-B1BF-AD21EE1C591C}" srcOrd="0" destOrd="0" parTransId="{F08AF60B-4A85-4C0D-A1AF-C47F6123806B}" sibTransId="{E9780236-4C92-4347-BEFB-EC66AA03129F}"/>
    <dgm:cxn modelId="{92A2E06F-FA44-4A32-ACA1-ECF37EE277FD}" srcId="{012C5238-9F7A-4023-AE75-6BA9BBD49187}" destId="{57BACDF2-FFAE-467C-A3D7-3AA83699F2D1}" srcOrd="4" destOrd="0" parTransId="{30568C2A-E6E7-411B-AF37-E1050946C4C5}" sibTransId="{92401CA7-ACD2-4BD5-95BE-2BA2233578DB}"/>
    <dgm:cxn modelId="{6D439A8C-CA5D-484B-912A-889F2F9D1D19}" type="presOf" srcId="{F910231C-677A-47D3-B3A6-0EFE92E0FA5D}" destId="{FE717E0F-C8D4-4387-9DF4-BC292C29EA9E}" srcOrd="0" destOrd="0" presId="urn:microsoft.com/office/officeart/2005/8/layout/bProcess4"/>
    <dgm:cxn modelId="{FA797BB3-AB60-4E79-B0D4-A9201201AACB}" srcId="{012C5238-9F7A-4023-AE75-6BA9BBD49187}" destId="{6C5A5825-09C2-414F-98B3-D1953CD330E8}" srcOrd="5" destOrd="0" parTransId="{673126B5-D2BF-4632-A7F3-2E1F23169B9D}" sibTransId="{A661DB41-2360-4C2D-A5B1-4E90A131924C}"/>
    <dgm:cxn modelId="{176358B9-14A6-4509-8CCA-8E72EFA6BBA7}" type="presOf" srcId="{CFAA021A-0471-48CC-8813-B7F4EF67093A}" destId="{B63C2F4A-B9BA-4111-BD9D-5780BF871286}" srcOrd="0" destOrd="0" presId="urn:microsoft.com/office/officeart/2005/8/layout/bProcess4"/>
    <dgm:cxn modelId="{8C7516BA-CCBE-47BF-BED5-B7E24C5343F2}" type="presOf" srcId="{6C5A5825-09C2-414F-98B3-D1953CD330E8}" destId="{8B6A645C-4A19-4CAB-A991-975857C3E06C}" srcOrd="0" destOrd="0" presId="urn:microsoft.com/office/officeart/2005/8/layout/bProcess4"/>
    <dgm:cxn modelId="{EF4350D0-BC11-4E58-87EC-DA4C281085CC}" type="presOf" srcId="{1FC2AE0D-A8F8-4196-BC45-EC7776C17451}" destId="{5D7100F2-D3B8-482F-BE3B-6BA26599E3A0}" srcOrd="0" destOrd="0" presId="urn:microsoft.com/office/officeart/2005/8/layout/bProcess4"/>
    <dgm:cxn modelId="{91E14BDA-B4C4-44B1-9F0B-764602E0104C}" type="presOf" srcId="{012C5238-9F7A-4023-AE75-6BA9BBD49187}" destId="{CA7E4B90-58C7-41FD-9332-479192FE8141}" srcOrd="0" destOrd="0" presId="urn:microsoft.com/office/officeart/2005/8/layout/bProcess4"/>
    <dgm:cxn modelId="{5CE3F1EE-9673-4976-81B9-34E47FDF8E5E}" type="presOf" srcId="{48C15BB3-0477-46F5-B1BF-AD21EE1C591C}" destId="{917C2C51-43F8-4F3E-95B6-E57DA9878B1A}" srcOrd="0" destOrd="0" presId="urn:microsoft.com/office/officeart/2005/8/layout/bProcess4"/>
    <dgm:cxn modelId="{FCBF8DFB-7BB0-4E6D-95A2-FA3BA172E292}" srcId="{012C5238-9F7A-4023-AE75-6BA9BBD49187}" destId="{60F02A7C-11ED-40B0-ACAC-0BF6D96E72C6}" srcOrd="1" destOrd="0" parTransId="{8188B88F-98DA-4FEA-AF0E-EE9FD61C0433}" sibTransId="{F910231C-677A-47D3-B3A6-0EFE92E0FA5D}"/>
    <dgm:cxn modelId="{BE2B84FD-C571-491E-8B21-7346DFBED8F4}" type="presOf" srcId="{60F02A7C-11ED-40B0-ACAC-0BF6D96E72C6}" destId="{7954E9C8-2942-4844-ABB8-597BF4CAF39F}" srcOrd="0" destOrd="0" presId="urn:microsoft.com/office/officeart/2005/8/layout/bProcess4"/>
    <dgm:cxn modelId="{B6DE092B-F5A8-4843-B4E4-6A9D3AA8B79B}" type="presParOf" srcId="{CA7E4B90-58C7-41FD-9332-479192FE8141}" destId="{B749E583-1340-4EAD-8C24-B9DF81C327FC}" srcOrd="0" destOrd="0" presId="urn:microsoft.com/office/officeart/2005/8/layout/bProcess4"/>
    <dgm:cxn modelId="{ACFA17E5-A61C-46A6-B797-078F6EC37B19}" type="presParOf" srcId="{B749E583-1340-4EAD-8C24-B9DF81C327FC}" destId="{B81F1127-716B-49D7-AD74-E40AB0794330}" srcOrd="0" destOrd="0" presId="urn:microsoft.com/office/officeart/2005/8/layout/bProcess4"/>
    <dgm:cxn modelId="{936D7C73-45D6-4773-9A85-4F3AF0C79505}" type="presParOf" srcId="{B749E583-1340-4EAD-8C24-B9DF81C327FC}" destId="{917C2C51-43F8-4F3E-95B6-E57DA9878B1A}" srcOrd="1" destOrd="0" presId="urn:microsoft.com/office/officeart/2005/8/layout/bProcess4"/>
    <dgm:cxn modelId="{F40821D0-A5B8-400B-BF6E-96C9525AAC4B}" type="presParOf" srcId="{CA7E4B90-58C7-41FD-9332-479192FE8141}" destId="{803E031D-5A21-4976-9C3D-7C83C687482D}" srcOrd="1" destOrd="0" presId="urn:microsoft.com/office/officeart/2005/8/layout/bProcess4"/>
    <dgm:cxn modelId="{562CF052-4E6B-4059-A098-12EBDF308642}" type="presParOf" srcId="{CA7E4B90-58C7-41FD-9332-479192FE8141}" destId="{A4741B43-BC14-4783-A9D2-55D74210F2A3}" srcOrd="2" destOrd="0" presId="urn:microsoft.com/office/officeart/2005/8/layout/bProcess4"/>
    <dgm:cxn modelId="{A636B562-4191-4BFE-8D6E-C9E7DEAEC570}" type="presParOf" srcId="{A4741B43-BC14-4783-A9D2-55D74210F2A3}" destId="{0063C118-0AB1-4DBE-9CAA-77A9640D3AB6}" srcOrd="0" destOrd="0" presId="urn:microsoft.com/office/officeart/2005/8/layout/bProcess4"/>
    <dgm:cxn modelId="{82688A78-271B-4424-ABB5-44BA2AB30055}" type="presParOf" srcId="{A4741B43-BC14-4783-A9D2-55D74210F2A3}" destId="{7954E9C8-2942-4844-ABB8-597BF4CAF39F}" srcOrd="1" destOrd="0" presId="urn:microsoft.com/office/officeart/2005/8/layout/bProcess4"/>
    <dgm:cxn modelId="{183DD6CD-8756-4248-982D-C8B4BFB71C55}" type="presParOf" srcId="{CA7E4B90-58C7-41FD-9332-479192FE8141}" destId="{FE717E0F-C8D4-4387-9DF4-BC292C29EA9E}" srcOrd="3" destOrd="0" presId="urn:microsoft.com/office/officeart/2005/8/layout/bProcess4"/>
    <dgm:cxn modelId="{5D71F0A5-1E9A-4713-8EC5-0F6941D44F84}" type="presParOf" srcId="{CA7E4B90-58C7-41FD-9332-479192FE8141}" destId="{792EB87F-B348-4F00-903E-3E8A55549E01}" srcOrd="4" destOrd="0" presId="urn:microsoft.com/office/officeart/2005/8/layout/bProcess4"/>
    <dgm:cxn modelId="{68747D8D-4AF6-408D-A645-8B445F9D7F85}" type="presParOf" srcId="{792EB87F-B348-4F00-903E-3E8A55549E01}" destId="{FF606982-753D-42C3-BE7B-70DC765990DB}" srcOrd="0" destOrd="0" presId="urn:microsoft.com/office/officeart/2005/8/layout/bProcess4"/>
    <dgm:cxn modelId="{CF0CDB12-5EA1-4909-8DCA-0A575783AB12}" type="presParOf" srcId="{792EB87F-B348-4F00-903E-3E8A55549E01}" destId="{5D7100F2-D3B8-482F-BE3B-6BA26599E3A0}" srcOrd="1" destOrd="0" presId="urn:microsoft.com/office/officeart/2005/8/layout/bProcess4"/>
    <dgm:cxn modelId="{D25422A7-F627-4D86-815A-551ED70F59B8}" type="presParOf" srcId="{CA7E4B90-58C7-41FD-9332-479192FE8141}" destId="{35DC4EB3-BAF6-4A1D-8DDA-8214365A7DDF}" srcOrd="5" destOrd="0" presId="urn:microsoft.com/office/officeart/2005/8/layout/bProcess4"/>
    <dgm:cxn modelId="{41AE6CB7-7015-4FBD-86CA-1589D2CC0E24}" type="presParOf" srcId="{CA7E4B90-58C7-41FD-9332-479192FE8141}" destId="{64637B34-2789-467C-BCCE-0FFB6E09CBBA}" srcOrd="6" destOrd="0" presId="urn:microsoft.com/office/officeart/2005/8/layout/bProcess4"/>
    <dgm:cxn modelId="{590CF7AB-84CE-4F97-BDDC-36587930568A}" type="presParOf" srcId="{64637B34-2789-467C-BCCE-0FFB6E09CBBA}" destId="{177FC1FD-33A0-45E0-9E61-872F9FA8806F}" srcOrd="0" destOrd="0" presId="urn:microsoft.com/office/officeart/2005/8/layout/bProcess4"/>
    <dgm:cxn modelId="{A79B76A4-55EB-4C3D-BBD1-EE4CA653F508}" type="presParOf" srcId="{64637B34-2789-467C-BCCE-0FFB6E09CBBA}" destId="{B63C2F4A-B9BA-4111-BD9D-5780BF871286}" srcOrd="1" destOrd="0" presId="urn:microsoft.com/office/officeart/2005/8/layout/bProcess4"/>
    <dgm:cxn modelId="{F6321DAD-22CE-4284-977A-45E7336D3FC0}" type="presParOf" srcId="{CA7E4B90-58C7-41FD-9332-479192FE8141}" destId="{6376B108-9822-418D-B9C4-90B67559554F}" srcOrd="7" destOrd="0" presId="urn:microsoft.com/office/officeart/2005/8/layout/bProcess4"/>
    <dgm:cxn modelId="{9AC9DC9C-37F9-4DD0-B8EF-C747009E3D05}" type="presParOf" srcId="{CA7E4B90-58C7-41FD-9332-479192FE8141}" destId="{33380149-074C-463A-9EFB-8AF5248D34DD}" srcOrd="8" destOrd="0" presId="urn:microsoft.com/office/officeart/2005/8/layout/bProcess4"/>
    <dgm:cxn modelId="{958A2678-0A22-468E-80BE-144C282FB7D1}" type="presParOf" srcId="{33380149-074C-463A-9EFB-8AF5248D34DD}" destId="{151151D4-9BC4-4A47-AE12-F8CDE568FB22}" srcOrd="0" destOrd="0" presId="urn:microsoft.com/office/officeart/2005/8/layout/bProcess4"/>
    <dgm:cxn modelId="{61CD3616-F771-4F8F-A630-BB25C89437FD}" type="presParOf" srcId="{33380149-074C-463A-9EFB-8AF5248D34DD}" destId="{FC588AE1-394A-4E34-B3E3-28B31627FA37}" srcOrd="1" destOrd="0" presId="urn:microsoft.com/office/officeart/2005/8/layout/bProcess4"/>
    <dgm:cxn modelId="{59FF91D8-A024-4805-B604-DC4CF7EBED85}" type="presParOf" srcId="{CA7E4B90-58C7-41FD-9332-479192FE8141}" destId="{CD9ADA42-C5CE-41A3-A1CD-CEF5B3D59BB9}" srcOrd="9" destOrd="0" presId="urn:microsoft.com/office/officeart/2005/8/layout/bProcess4"/>
    <dgm:cxn modelId="{B71707EA-9775-4ED1-AECB-8BB7355B0C81}" type="presParOf" srcId="{CA7E4B90-58C7-41FD-9332-479192FE8141}" destId="{34AA90B2-2C9A-4275-A51E-9C1571FC042E}" srcOrd="10" destOrd="0" presId="urn:microsoft.com/office/officeart/2005/8/layout/bProcess4"/>
    <dgm:cxn modelId="{21155B05-5D7B-4260-8D0D-AF1C21C7EB96}" type="presParOf" srcId="{34AA90B2-2C9A-4275-A51E-9C1571FC042E}" destId="{B23757B5-ACB4-4A65-BCDE-AEFB550B0F7C}" srcOrd="0" destOrd="0" presId="urn:microsoft.com/office/officeart/2005/8/layout/bProcess4"/>
    <dgm:cxn modelId="{9199DC9D-3B59-4F83-8AC3-EECD8BF1D111}" type="presParOf" srcId="{34AA90B2-2C9A-4275-A51E-9C1571FC042E}" destId="{8B6A645C-4A19-4CAB-A991-975857C3E06C}"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2B4DA0-7192-4743-882A-D7ABE36C9BFC}">
      <dsp:nvSpPr>
        <dsp:cNvPr id="0" name=""/>
        <dsp:cNvSpPr/>
      </dsp:nvSpPr>
      <dsp:spPr>
        <a:xfrm>
          <a:off x="0" y="1109102"/>
          <a:ext cx="8463730" cy="971535"/>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88099F-168E-46DA-A51C-0A0E0AAE9BD1}">
      <dsp:nvSpPr>
        <dsp:cNvPr id="0" name=""/>
        <dsp:cNvSpPr/>
      </dsp:nvSpPr>
      <dsp:spPr>
        <a:xfrm>
          <a:off x="528083" y="85135"/>
          <a:ext cx="7481372" cy="1319166"/>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717" tIns="0" rIns="279717" bIns="0" numCol="1" spcCol="1270" anchor="ctr" anchorCtr="0">
          <a:noAutofit/>
        </a:bodyPr>
        <a:lstStyle/>
        <a:p>
          <a:pPr marL="0" lvl="0" indent="0" algn="l" defTabSz="1066800">
            <a:lnSpc>
              <a:spcPct val="90000"/>
            </a:lnSpc>
            <a:spcBef>
              <a:spcPct val="0"/>
            </a:spcBef>
            <a:spcAft>
              <a:spcPct val="35000"/>
            </a:spcAft>
            <a:buNone/>
          </a:pPr>
          <a:r>
            <a:rPr lang="es-MX" sz="2400" kern="1200" dirty="0">
              <a:solidFill>
                <a:schemeClr val="bg1"/>
              </a:solidFill>
              <a:latin typeface="Arial" panose="020B0604020202020204" pitchFamily="34" charset="0"/>
              <a:cs typeface="Arial" panose="020B0604020202020204" pitchFamily="34" charset="0"/>
            </a:rPr>
            <a:t>Implementar herramientas de seguridad como Trellix y FortiClient en los equipos de la institución.</a:t>
          </a:r>
          <a:endParaRPr lang="es-VE" sz="2400" kern="1200" dirty="0">
            <a:solidFill>
              <a:schemeClr val="bg1"/>
            </a:solidFill>
            <a:latin typeface="Arial" panose="020B0604020202020204" pitchFamily="34" charset="0"/>
            <a:cs typeface="Arial" panose="020B0604020202020204" pitchFamily="34" charset="0"/>
          </a:endParaRPr>
        </a:p>
      </dsp:txBody>
      <dsp:txXfrm>
        <a:off x="592479" y="149531"/>
        <a:ext cx="7352580" cy="1190374"/>
      </dsp:txXfrm>
    </dsp:sp>
    <dsp:sp modelId="{0761C638-DA27-4149-BD6D-16CDA180C078}">
      <dsp:nvSpPr>
        <dsp:cNvPr id="0" name=""/>
        <dsp:cNvSpPr/>
      </dsp:nvSpPr>
      <dsp:spPr>
        <a:xfrm>
          <a:off x="0" y="3064980"/>
          <a:ext cx="8441317" cy="916881"/>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354825-38FC-4ED3-8F8D-63829A14BD87}">
      <dsp:nvSpPr>
        <dsp:cNvPr id="0" name=""/>
        <dsp:cNvSpPr/>
      </dsp:nvSpPr>
      <dsp:spPr>
        <a:xfrm>
          <a:off x="528599" y="2188637"/>
          <a:ext cx="7399880" cy="117154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717" tIns="0" rIns="279717" bIns="0" numCol="1" spcCol="1270" anchor="ctr" anchorCtr="0">
          <a:noAutofit/>
        </a:bodyPr>
        <a:lstStyle/>
        <a:p>
          <a:pPr marL="0" lvl="0" indent="0" algn="l" defTabSz="1066800">
            <a:lnSpc>
              <a:spcPct val="90000"/>
            </a:lnSpc>
            <a:spcBef>
              <a:spcPct val="0"/>
            </a:spcBef>
            <a:spcAft>
              <a:spcPct val="35000"/>
            </a:spcAft>
            <a:buNone/>
          </a:pPr>
          <a:r>
            <a:rPr lang="es-MX" sz="2400" kern="1200" dirty="0">
              <a:solidFill>
                <a:schemeClr val="bg1"/>
              </a:solidFill>
              <a:latin typeface="Arial" panose="020B0604020202020204" pitchFamily="34" charset="0"/>
              <a:cs typeface="Arial" panose="020B0604020202020204" pitchFamily="34" charset="0"/>
            </a:rPr>
            <a:t>Configurar y asegurar el correcto funcionamiento de las cuentas de correo institucional Zimbra</a:t>
          </a:r>
          <a:endParaRPr lang="es-VE" sz="2400" kern="1200" dirty="0">
            <a:solidFill>
              <a:schemeClr val="bg1"/>
            </a:solidFill>
            <a:latin typeface="Arial" panose="020B0604020202020204" pitchFamily="34" charset="0"/>
            <a:cs typeface="Arial" panose="020B0604020202020204" pitchFamily="34" charset="0"/>
          </a:endParaRPr>
        </a:p>
      </dsp:txBody>
      <dsp:txXfrm>
        <a:off x="585789" y="2245827"/>
        <a:ext cx="7285500" cy="10571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CD107-B095-471A-A636-BC7EAF8D726A}">
      <dsp:nvSpPr>
        <dsp:cNvPr id="0" name=""/>
        <dsp:cNvSpPr/>
      </dsp:nvSpPr>
      <dsp:spPr>
        <a:xfrm>
          <a:off x="0" y="577612"/>
          <a:ext cx="4697288" cy="882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B7362B-77CC-4853-8A57-9B7E9CE06E4A}">
      <dsp:nvSpPr>
        <dsp:cNvPr id="0" name=""/>
        <dsp:cNvSpPr/>
      </dsp:nvSpPr>
      <dsp:spPr>
        <a:xfrm>
          <a:off x="524192" y="61012"/>
          <a:ext cx="3746623" cy="1033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5" tIns="0" rIns="277385" bIns="0" numCol="1" spcCol="1270" anchor="ctr" anchorCtr="0">
          <a:noAutofit/>
        </a:bodyPr>
        <a:lstStyle/>
        <a:p>
          <a:pPr marL="0" lvl="0" indent="0" algn="l" defTabSz="1066800">
            <a:lnSpc>
              <a:spcPct val="90000"/>
            </a:lnSpc>
            <a:spcBef>
              <a:spcPct val="0"/>
            </a:spcBef>
            <a:spcAft>
              <a:spcPct val="35000"/>
            </a:spcAft>
            <a:buNone/>
          </a:pPr>
          <a:r>
            <a:rPr lang="es-VE" sz="2400" kern="1200" dirty="0">
              <a:latin typeface="Arial" panose="020B0604020202020204" pitchFamily="34" charset="0"/>
              <a:cs typeface="Arial" panose="020B0604020202020204" pitchFamily="34" charset="0"/>
            </a:rPr>
            <a:t>¿Qué es el SENIAT?</a:t>
          </a:r>
        </a:p>
      </dsp:txBody>
      <dsp:txXfrm>
        <a:off x="574629" y="111449"/>
        <a:ext cx="3645749" cy="932326"/>
      </dsp:txXfrm>
    </dsp:sp>
    <dsp:sp modelId="{47B8C890-D370-47A1-BD16-13913DA095BC}">
      <dsp:nvSpPr>
        <dsp:cNvPr id="0" name=""/>
        <dsp:cNvSpPr/>
      </dsp:nvSpPr>
      <dsp:spPr>
        <a:xfrm>
          <a:off x="0" y="2117588"/>
          <a:ext cx="4627152" cy="882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A1B2AB-56F5-404B-94BC-AB770EF3CA6C}">
      <dsp:nvSpPr>
        <dsp:cNvPr id="0" name=""/>
        <dsp:cNvSpPr/>
      </dsp:nvSpPr>
      <dsp:spPr>
        <a:xfrm>
          <a:off x="552766" y="1639086"/>
          <a:ext cx="3671695" cy="1033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5" tIns="0" rIns="277385" bIns="0" numCol="1" spcCol="1270" anchor="ctr" anchorCtr="0">
          <a:noAutofit/>
        </a:bodyPr>
        <a:lstStyle/>
        <a:p>
          <a:pPr marL="0" lvl="0" indent="0" algn="l" defTabSz="1066800">
            <a:lnSpc>
              <a:spcPct val="90000"/>
            </a:lnSpc>
            <a:spcBef>
              <a:spcPct val="0"/>
            </a:spcBef>
            <a:spcAft>
              <a:spcPct val="35000"/>
            </a:spcAft>
            <a:buNone/>
          </a:pPr>
          <a:r>
            <a:rPr lang="es-VE" sz="2400" kern="1200" dirty="0">
              <a:latin typeface="Arial" panose="020B0604020202020204" pitchFamily="34" charset="0"/>
              <a:cs typeface="Arial" panose="020B0604020202020204" pitchFamily="34" charset="0"/>
            </a:rPr>
            <a:t>Misión</a:t>
          </a:r>
        </a:p>
      </dsp:txBody>
      <dsp:txXfrm>
        <a:off x="603203" y="1689523"/>
        <a:ext cx="3570821" cy="932326"/>
      </dsp:txXfrm>
    </dsp:sp>
    <dsp:sp modelId="{7D723034-A6FB-462B-B5EA-CB2C067FCE01}">
      <dsp:nvSpPr>
        <dsp:cNvPr id="0" name=""/>
        <dsp:cNvSpPr/>
      </dsp:nvSpPr>
      <dsp:spPr>
        <a:xfrm>
          <a:off x="0" y="3752812"/>
          <a:ext cx="4669087" cy="8820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866B12-47A8-4647-8C4A-2107485D2D0C}">
      <dsp:nvSpPr>
        <dsp:cNvPr id="0" name=""/>
        <dsp:cNvSpPr/>
      </dsp:nvSpPr>
      <dsp:spPr>
        <a:xfrm>
          <a:off x="552766" y="3236212"/>
          <a:ext cx="3636176" cy="1033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7385" tIns="0" rIns="277385" bIns="0" numCol="1" spcCol="1270" anchor="ctr" anchorCtr="0">
          <a:noAutofit/>
        </a:bodyPr>
        <a:lstStyle/>
        <a:p>
          <a:pPr marL="0" lvl="0" indent="0" algn="l" defTabSz="1066800">
            <a:lnSpc>
              <a:spcPct val="90000"/>
            </a:lnSpc>
            <a:spcBef>
              <a:spcPct val="0"/>
            </a:spcBef>
            <a:spcAft>
              <a:spcPct val="35000"/>
            </a:spcAft>
            <a:buNone/>
          </a:pPr>
          <a:r>
            <a:rPr lang="es-VE" sz="2400" kern="1200" dirty="0">
              <a:latin typeface="Arial" panose="020B0604020202020204" pitchFamily="34" charset="0"/>
              <a:cs typeface="Arial" panose="020B0604020202020204" pitchFamily="34" charset="0"/>
            </a:rPr>
            <a:t>Visión</a:t>
          </a:r>
        </a:p>
      </dsp:txBody>
      <dsp:txXfrm>
        <a:off x="603203" y="3286649"/>
        <a:ext cx="3535302" cy="9323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A5926F-AA13-4F70-8B12-08DC615B774D}">
      <dsp:nvSpPr>
        <dsp:cNvPr id="0" name=""/>
        <dsp:cNvSpPr/>
      </dsp:nvSpPr>
      <dsp:spPr>
        <a:xfrm>
          <a:off x="2098681" y="1325"/>
          <a:ext cx="6880212" cy="670963"/>
        </a:xfrm>
        <a:prstGeom prst="roundRect">
          <a:avLst>
            <a:gd name="adj" fmla="val 10000"/>
          </a:avLst>
        </a:prstGeom>
        <a:no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a:lnSpc>
              <a:spcPct val="90000"/>
            </a:lnSpc>
            <a:spcBef>
              <a:spcPct val="0"/>
            </a:spcBef>
            <a:spcAft>
              <a:spcPct val="35000"/>
            </a:spcAft>
            <a:buNone/>
          </a:pPr>
          <a:endParaRPr lang="es-VE" sz="4000" kern="1200" dirty="0">
            <a:latin typeface="Arial" panose="020B0604020202020204" pitchFamily="34" charset="0"/>
            <a:cs typeface="Arial" panose="020B0604020202020204" pitchFamily="34" charset="0"/>
          </a:endParaRPr>
        </a:p>
      </dsp:txBody>
      <dsp:txXfrm>
        <a:off x="2118333" y="20977"/>
        <a:ext cx="6840908" cy="631659"/>
      </dsp:txXfrm>
    </dsp:sp>
    <dsp:sp modelId="{3650EA3E-FE11-4488-B9D9-2D6918381112}">
      <dsp:nvSpPr>
        <dsp:cNvPr id="0" name=""/>
        <dsp:cNvSpPr/>
      </dsp:nvSpPr>
      <dsp:spPr>
        <a:xfrm>
          <a:off x="1950403" y="793062"/>
          <a:ext cx="854733" cy="849641"/>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3F9614-94BE-4B2C-91D7-D01F6CB602B9}">
      <dsp:nvSpPr>
        <dsp:cNvPr id="0" name=""/>
        <dsp:cNvSpPr/>
      </dsp:nvSpPr>
      <dsp:spPr>
        <a:xfrm>
          <a:off x="2855845" y="882401"/>
          <a:ext cx="6168991" cy="670963"/>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MX" sz="2400" kern="1200" dirty="0">
              <a:latin typeface="Arial" panose="020B0604020202020204" pitchFamily="34" charset="0"/>
              <a:cs typeface="Arial" panose="020B0604020202020204" pitchFamily="34" charset="0"/>
            </a:rPr>
            <a:t>Constitución De La Republica Bolivariana De Venezuela</a:t>
          </a:r>
          <a:endParaRPr lang="es-VE" sz="2400" kern="1200" dirty="0">
            <a:latin typeface="Arial" panose="020B0604020202020204" pitchFamily="34" charset="0"/>
            <a:cs typeface="Arial" panose="020B0604020202020204" pitchFamily="34" charset="0"/>
          </a:endParaRPr>
        </a:p>
      </dsp:txBody>
      <dsp:txXfrm>
        <a:off x="2888605" y="915161"/>
        <a:ext cx="6103471" cy="605443"/>
      </dsp:txXfrm>
    </dsp:sp>
    <dsp:sp modelId="{643B401A-368B-4E03-8255-02E877500949}">
      <dsp:nvSpPr>
        <dsp:cNvPr id="0" name=""/>
        <dsp:cNvSpPr/>
      </dsp:nvSpPr>
      <dsp:spPr>
        <a:xfrm>
          <a:off x="1957887" y="1738766"/>
          <a:ext cx="811866" cy="811866"/>
        </a:xfrm>
        <a:prstGeom prst="roundRect">
          <a:avLst>
            <a:gd name="adj" fmla="val 1667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50000" r="-50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FCBF72-6919-4765-8B2C-A6FF5AC4CE60}">
      <dsp:nvSpPr>
        <dsp:cNvPr id="0" name=""/>
        <dsp:cNvSpPr/>
      </dsp:nvSpPr>
      <dsp:spPr>
        <a:xfrm>
          <a:off x="2855845" y="1793671"/>
          <a:ext cx="6168991" cy="670963"/>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VE" sz="2400" kern="1200" dirty="0">
              <a:latin typeface="Arial" panose="020B0604020202020204" pitchFamily="34" charset="0"/>
              <a:cs typeface="Arial" panose="020B0604020202020204" pitchFamily="34" charset="0"/>
            </a:rPr>
            <a:t>La Ley de </a:t>
          </a:r>
          <a:r>
            <a:rPr lang="es-VE" sz="2400" kern="1200" dirty="0" err="1">
              <a:latin typeface="Arial" panose="020B0604020202020204" pitchFamily="34" charset="0"/>
              <a:cs typeface="Arial" panose="020B0604020202020204" pitchFamily="34" charset="0"/>
            </a:rPr>
            <a:t>Infogobierno</a:t>
          </a:r>
          <a:endParaRPr lang="es-VE" sz="2400" kern="1200" dirty="0">
            <a:latin typeface="Arial" panose="020B0604020202020204" pitchFamily="34" charset="0"/>
            <a:cs typeface="Arial" panose="020B0604020202020204" pitchFamily="34" charset="0"/>
          </a:endParaRPr>
        </a:p>
      </dsp:txBody>
      <dsp:txXfrm>
        <a:off x="2888605" y="1826431"/>
        <a:ext cx="6103471" cy="605443"/>
      </dsp:txXfrm>
    </dsp:sp>
    <dsp:sp modelId="{A2E21A79-D7DC-4B29-8E22-49E0607F86B4}">
      <dsp:nvSpPr>
        <dsp:cNvPr id="0" name=""/>
        <dsp:cNvSpPr/>
      </dsp:nvSpPr>
      <dsp:spPr>
        <a:xfrm>
          <a:off x="1948829" y="2615601"/>
          <a:ext cx="811866" cy="811866"/>
        </a:xfrm>
        <a:prstGeom prst="roundRect">
          <a:avLst>
            <a:gd name="adj" fmla="val 1667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9000" r="-39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4B082F-C9E7-40FC-BB95-6D733C01EAF1}">
      <dsp:nvSpPr>
        <dsp:cNvPr id="0" name=""/>
        <dsp:cNvSpPr/>
      </dsp:nvSpPr>
      <dsp:spPr>
        <a:xfrm>
          <a:off x="2849059" y="2662736"/>
          <a:ext cx="6168991" cy="670963"/>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s-VE" sz="2400" kern="1200" dirty="0">
              <a:latin typeface="Arial" panose="020B0604020202020204" pitchFamily="34" charset="0"/>
              <a:cs typeface="Arial" panose="020B0604020202020204" pitchFamily="34" charset="0"/>
            </a:rPr>
            <a:t>Ley Orgánica de Protección de Datos Personales</a:t>
          </a:r>
        </a:p>
      </dsp:txBody>
      <dsp:txXfrm>
        <a:off x="2881819" y="2695496"/>
        <a:ext cx="6103471" cy="605443"/>
      </dsp:txXfrm>
    </dsp:sp>
    <dsp:sp modelId="{67835C26-9B6B-45E9-89BD-27737B42B6CE}">
      <dsp:nvSpPr>
        <dsp:cNvPr id="0" name=""/>
        <dsp:cNvSpPr/>
      </dsp:nvSpPr>
      <dsp:spPr>
        <a:xfrm>
          <a:off x="1962745" y="3507983"/>
          <a:ext cx="811866" cy="811866"/>
        </a:xfrm>
        <a:prstGeom prst="roundRect">
          <a:avLst>
            <a:gd name="adj" fmla="val 1667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6000" r="-6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C8EEA5-E44A-4ADC-9582-A18AFC7D5306}">
      <dsp:nvSpPr>
        <dsp:cNvPr id="0" name=""/>
        <dsp:cNvSpPr/>
      </dsp:nvSpPr>
      <dsp:spPr>
        <a:xfrm>
          <a:off x="2855845" y="3578434"/>
          <a:ext cx="6168991" cy="670963"/>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endParaRPr lang="es-VE" sz="2100" kern="1200" dirty="0"/>
        </a:p>
      </dsp:txBody>
      <dsp:txXfrm>
        <a:off x="2888605" y="3611194"/>
        <a:ext cx="6103471" cy="6054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3E031D-5A21-4976-9C3D-7C83C687482D}">
      <dsp:nvSpPr>
        <dsp:cNvPr id="0" name=""/>
        <dsp:cNvSpPr/>
      </dsp:nvSpPr>
      <dsp:spPr>
        <a:xfrm rot="5400000">
          <a:off x="2747596" y="910596"/>
          <a:ext cx="1425375" cy="17177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17C2C51-43F8-4F3E-95B6-E57DA9878B1A}">
      <dsp:nvSpPr>
        <dsp:cNvPr id="0" name=""/>
        <dsp:cNvSpPr/>
      </dsp:nvSpPr>
      <dsp:spPr>
        <a:xfrm>
          <a:off x="2753369" y="935"/>
          <a:ext cx="2552908" cy="11451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VE" sz="2300" b="1" kern="1200" dirty="0">
              <a:solidFill>
                <a:schemeClr val="tx1"/>
              </a:solidFill>
            </a:rPr>
            <a:t>Antivirus</a:t>
          </a:r>
          <a:endParaRPr lang="es-VE" sz="2300" kern="1200" dirty="0">
            <a:solidFill>
              <a:schemeClr val="tx1"/>
            </a:solidFill>
          </a:endParaRPr>
        </a:p>
      </dsp:txBody>
      <dsp:txXfrm>
        <a:off x="2786910" y="34476"/>
        <a:ext cx="2485826" cy="1078105"/>
      </dsp:txXfrm>
    </dsp:sp>
    <dsp:sp modelId="{FE717E0F-C8D4-4387-9DF4-BC292C29EA9E}">
      <dsp:nvSpPr>
        <dsp:cNvPr id="0" name=""/>
        <dsp:cNvSpPr/>
      </dsp:nvSpPr>
      <dsp:spPr>
        <a:xfrm rot="5400000">
          <a:off x="2747596" y="2342080"/>
          <a:ext cx="1425375" cy="17177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54E9C8-2942-4844-ABB8-597BF4CAF39F}">
      <dsp:nvSpPr>
        <dsp:cNvPr id="0" name=""/>
        <dsp:cNvSpPr/>
      </dsp:nvSpPr>
      <dsp:spPr>
        <a:xfrm>
          <a:off x="2772426" y="1432419"/>
          <a:ext cx="2514793" cy="11451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VE" sz="2300" b="1" kern="1200" dirty="0">
              <a:solidFill>
                <a:schemeClr val="tx1"/>
              </a:solidFill>
            </a:rPr>
            <a:t>Consola Trellix</a:t>
          </a:r>
          <a:r>
            <a:rPr lang="es-VE" sz="2300" kern="1200" dirty="0">
              <a:solidFill>
                <a:schemeClr val="tx1"/>
              </a:solidFill>
            </a:rPr>
            <a:t> </a:t>
          </a:r>
        </a:p>
      </dsp:txBody>
      <dsp:txXfrm>
        <a:off x="2805967" y="1465960"/>
        <a:ext cx="2447711" cy="1078105"/>
      </dsp:txXfrm>
    </dsp:sp>
    <dsp:sp modelId="{35DC4EB3-BAF6-4A1D-8DDA-8214365A7DDF}">
      <dsp:nvSpPr>
        <dsp:cNvPr id="0" name=""/>
        <dsp:cNvSpPr/>
      </dsp:nvSpPr>
      <dsp:spPr>
        <a:xfrm>
          <a:off x="3464430" y="3057822"/>
          <a:ext cx="3196780" cy="17177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D7100F2-D3B8-482F-BE3B-6BA26599E3A0}">
      <dsp:nvSpPr>
        <dsp:cNvPr id="0" name=""/>
        <dsp:cNvSpPr/>
      </dsp:nvSpPr>
      <dsp:spPr>
        <a:xfrm>
          <a:off x="2734320" y="2863903"/>
          <a:ext cx="2591005" cy="11451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VE" sz="2300" b="1" kern="1200" dirty="0">
              <a:solidFill>
                <a:schemeClr val="tx1"/>
              </a:solidFill>
            </a:rPr>
            <a:t>DameWare Mini Remote Control</a:t>
          </a:r>
          <a:r>
            <a:rPr lang="es-VE" sz="2300" kern="1200" dirty="0">
              <a:solidFill>
                <a:schemeClr val="tx1"/>
              </a:solidFill>
            </a:rPr>
            <a:t> </a:t>
          </a:r>
        </a:p>
      </dsp:txBody>
      <dsp:txXfrm>
        <a:off x="2767861" y="2897444"/>
        <a:ext cx="2523923" cy="1078105"/>
      </dsp:txXfrm>
    </dsp:sp>
    <dsp:sp modelId="{6376B108-9822-418D-B9C4-90B67559554F}">
      <dsp:nvSpPr>
        <dsp:cNvPr id="0" name=""/>
        <dsp:cNvSpPr/>
      </dsp:nvSpPr>
      <dsp:spPr>
        <a:xfrm rot="16200000">
          <a:off x="5952526" y="2342080"/>
          <a:ext cx="1425375" cy="17177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63C2F4A-B9BA-4111-BD9D-5780BF871286}">
      <dsp:nvSpPr>
        <dsp:cNvPr id="0" name=""/>
        <dsp:cNvSpPr/>
      </dsp:nvSpPr>
      <dsp:spPr>
        <a:xfrm>
          <a:off x="5983751" y="2863903"/>
          <a:ext cx="2502005" cy="11451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VE" sz="2300" b="1" kern="1200" dirty="0">
              <a:solidFill>
                <a:schemeClr val="tx1"/>
              </a:solidFill>
            </a:rPr>
            <a:t>Malware</a:t>
          </a:r>
          <a:endParaRPr lang="es-VE" sz="2300" kern="1200" dirty="0">
            <a:solidFill>
              <a:schemeClr val="tx1"/>
            </a:solidFill>
          </a:endParaRPr>
        </a:p>
      </dsp:txBody>
      <dsp:txXfrm>
        <a:off x="6017292" y="2897444"/>
        <a:ext cx="2434923" cy="1078105"/>
      </dsp:txXfrm>
    </dsp:sp>
    <dsp:sp modelId="{CD9ADA42-C5CE-41A3-A1CD-CEF5B3D59BB9}">
      <dsp:nvSpPr>
        <dsp:cNvPr id="0" name=""/>
        <dsp:cNvSpPr/>
      </dsp:nvSpPr>
      <dsp:spPr>
        <a:xfrm rot="16200000">
          <a:off x="5952526" y="910596"/>
          <a:ext cx="1425375" cy="171778"/>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588AE1-394A-4E34-B3E3-28B31627FA37}">
      <dsp:nvSpPr>
        <dsp:cNvPr id="0" name=""/>
        <dsp:cNvSpPr/>
      </dsp:nvSpPr>
      <dsp:spPr>
        <a:xfrm>
          <a:off x="5955179" y="1432419"/>
          <a:ext cx="2559149" cy="11451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VE" sz="2300" b="1" kern="1200" dirty="0">
              <a:solidFill>
                <a:schemeClr val="tx1"/>
              </a:solidFill>
            </a:rPr>
            <a:t>FortiClient</a:t>
          </a:r>
          <a:r>
            <a:rPr lang="es-VE" sz="2300" kern="1200" dirty="0">
              <a:solidFill>
                <a:schemeClr val="tx1"/>
              </a:solidFill>
            </a:rPr>
            <a:t> </a:t>
          </a:r>
        </a:p>
      </dsp:txBody>
      <dsp:txXfrm>
        <a:off x="5988720" y="1465960"/>
        <a:ext cx="2492067" cy="1078105"/>
      </dsp:txXfrm>
    </dsp:sp>
    <dsp:sp modelId="{8B6A645C-4A19-4CAB-A991-975857C3E06C}">
      <dsp:nvSpPr>
        <dsp:cNvPr id="0" name=""/>
        <dsp:cNvSpPr/>
      </dsp:nvSpPr>
      <dsp:spPr>
        <a:xfrm>
          <a:off x="6063141" y="935"/>
          <a:ext cx="2343224" cy="114518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VE" sz="2300" b="1" kern="1200" dirty="0">
              <a:solidFill>
                <a:schemeClr val="tx1"/>
              </a:solidFill>
            </a:rPr>
            <a:t>Zimbra</a:t>
          </a:r>
          <a:r>
            <a:rPr lang="es-VE" sz="2300" kern="1200" dirty="0">
              <a:solidFill>
                <a:schemeClr val="bg1"/>
              </a:solidFill>
            </a:rPr>
            <a:t> </a:t>
          </a:r>
          <a:endParaRPr lang="es-VE" sz="2300" kern="1200" dirty="0"/>
        </a:p>
      </dsp:txBody>
      <dsp:txXfrm>
        <a:off x="6096682" y="34476"/>
        <a:ext cx="2276142" cy="107810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1403064-6FCC-44D3-8A77-A8894927D6CE}" type="datetimeFigureOut">
              <a:rPr lang="es-VE" smtClean="0"/>
              <a:t>21/6/2025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8BE1BE66-3BBE-4E0B-B748-55C2F2D92B1D}" type="slidenum">
              <a:rPr lang="es-VE" smtClean="0"/>
              <a:t>‹Nº›</a:t>
            </a:fld>
            <a:endParaRPr lang="es-VE"/>
          </a:p>
        </p:txBody>
      </p:sp>
    </p:spTree>
    <p:extLst>
      <p:ext uri="{BB962C8B-B14F-4D97-AF65-F5344CB8AC3E}">
        <p14:creationId xmlns:p14="http://schemas.microsoft.com/office/powerpoint/2010/main" val="3671890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1403064-6FCC-44D3-8A77-A8894927D6CE}" type="datetimeFigureOut">
              <a:rPr lang="es-VE" smtClean="0"/>
              <a:t>21/6/2025</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8BE1BE66-3BBE-4E0B-B748-55C2F2D92B1D}" type="slidenum">
              <a:rPr lang="es-VE" smtClean="0"/>
              <a:t>‹Nº›</a:t>
            </a:fld>
            <a:endParaRPr lang="es-VE"/>
          </a:p>
        </p:txBody>
      </p:sp>
    </p:spTree>
    <p:extLst>
      <p:ext uri="{BB962C8B-B14F-4D97-AF65-F5344CB8AC3E}">
        <p14:creationId xmlns:p14="http://schemas.microsoft.com/office/powerpoint/2010/main" val="4147364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1403064-6FCC-44D3-8A77-A8894927D6CE}" type="datetimeFigureOut">
              <a:rPr lang="es-VE" smtClean="0"/>
              <a:t>21/6/2025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8BE1BE66-3BBE-4E0B-B748-55C2F2D92B1D}" type="slidenum">
              <a:rPr lang="es-VE" smtClean="0"/>
              <a:t>‹Nº›</a:t>
            </a:fld>
            <a:endParaRPr lang="es-VE"/>
          </a:p>
        </p:txBody>
      </p:sp>
    </p:spTree>
    <p:extLst>
      <p:ext uri="{BB962C8B-B14F-4D97-AF65-F5344CB8AC3E}">
        <p14:creationId xmlns:p14="http://schemas.microsoft.com/office/powerpoint/2010/main" val="3035490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91403064-6FCC-44D3-8A77-A8894927D6CE}" type="datetimeFigureOut">
              <a:rPr lang="es-VE" smtClean="0"/>
              <a:t>21/6/2025</a:t>
            </a:fld>
            <a:endParaRPr lang="es-VE"/>
          </a:p>
        </p:txBody>
      </p:sp>
      <p:sp>
        <p:nvSpPr>
          <p:cNvPr id="3" name="Footer Placeholder 2"/>
          <p:cNvSpPr>
            <a:spLocks noGrp="1"/>
          </p:cNvSpPr>
          <p:nvPr>
            <p:ph type="ftr" sz="quarter" idx="11"/>
          </p:nvPr>
        </p:nvSpPr>
        <p:spPr/>
        <p:txBody>
          <a:bodyPr/>
          <a:lstStyle/>
          <a:p>
            <a:endParaRPr lang="es-VE"/>
          </a:p>
        </p:txBody>
      </p:sp>
      <p:sp>
        <p:nvSpPr>
          <p:cNvPr id="4" name="Slide Number Placeholder 3"/>
          <p:cNvSpPr>
            <a:spLocks noGrp="1"/>
          </p:cNvSpPr>
          <p:nvPr>
            <p:ph type="sldNum" sz="quarter" idx="12"/>
          </p:nvPr>
        </p:nvSpPr>
        <p:spPr/>
        <p:txBody>
          <a:bodyPr/>
          <a:lstStyle/>
          <a:p>
            <a:fld id="{8BE1BE66-3BBE-4E0B-B748-55C2F2D92B1D}" type="slidenum">
              <a:rPr lang="es-VE" smtClean="0"/>
              <a:t>‹Nº›</a:t>
            </a:fld>
            <a:endParaRPr lang="es-VE"/>
          </a:p>
        </p:txBody>
      </p:sp>
    </p:spTree>
    <p:extLst>
      <p:ext uri="{BB962C8B-B14F-4D97-AF65-F5344CB8AC3E}">
        <p14:creationId xmlns:p14="http://schemas.microsoft.com/office/powerpoint/2010/main" val="1601746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1403064-6FCC-44D3-8A77-A8894927D6CE}" type="datetimeFigureOut">
              <a:rPr lang="es-VE" smtClean="0"/>
              <a:t>21/6/2025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8BE1BE66-3BBE-4E0B-B748-55C2F2D92B1D}" type="slidenum">
              <a:rPr lang="es-VE" smtClean="0"/>
              <a:t>‹Nº›</a:t>
            </a:fld>
            <a:endParaRPr lang="es-VE"/>
          </a:p>
        </p:txBody>
      </p:sp>
    </p:spTree>
    <p:extLst>
      <p:ext uri="{BB962C8B-B14F-4D97-AF65-F5344CB8AC3E}">
        <p14:creationId xmlns:p14="http://schemas.microsoft.com/office/powerpoint/2010/main" val="3299091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1403064-6FCC-44D3-8A77-A8894927D6CE}" type="datetimeFigureOut">
              <a:rPr lang="es-VE" smtClean="0"/>
              <a:t>21/6/2025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8BE1BE66-3BBE-4E0B-B748-55C2F2D92B1D}" type="slidenum">
              <a:rPr lang="es-VE" smtClean="0"/>
              <a:t>‹Nº›</a:t>
            </a:fld>
            <a:endParaRPr lang="es-VE"/>
          </a:p>
        </p:txBody>
      </p:sp>
    </p:spTree>
    <p:extLst>
      <p:ext uri="{BB962C8B-B14F-4D97-AF65-F5344CB8AC3E}">
        <p14:creationId xmlns:p14="http://schemas.microsoft.com/office/powerpoint/2010/main" val="3070840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1403064-6FCC-44D3-8A77-A8894927D6CE}" type="datetimeFigureOut">
              <a:rPr lang="es-VE" smtClean="0"/>
              <a:t>21/6/2025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8BE1BE66-3BBE-4E0B-B748-55C2F2D92B1D}" type="slidenum">
              <a:rPr lang="es-VE" smtClean="0"/>
              <a:t>‹Nº›</a:t>
            </a:fld>
            <a:endParaRPr lang="es-VE"/>
          </a:p>
        </p:txBody>
      </p:sp>
    </p:spTree>
    <p:extLst>
      <p:ext uri="{BB962C8B-B14F-4D97-AF65-F5344CB8AC3E}">
        <p14:creationId xmlns:p14="http://schemas.microsoft.com/office/powerpoint/2010/main" val="206734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1403064-6FCC-44D3-8A77-A8894927D6CE}" type="datetimeFigureOut">
              <a:rPr lang="es-VE" smtClean="0"/>
              <a:t>21/6/2025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8BE1BE66-3BBE-4E0B-B748-55C2F2D92B1D}" type="slidenum">
              <a:rPr lang="es-VE" smtClean="0"/>
              <a:t>‹Nº›</a:t>
            </a:fld>
            <a:endParaRPr lang="es-VE"/>
          </a:p>
        </p:txBody>
      </p:sp>
    </p:spTree>
    <p:extLst>
      <p:ext uri="{BB962C8B-B14F-4D97-AF65-F5344CB8AC3E}">
        <p14:creationId xmlns:p14="http://schemas.microsoft.com/office/powerpoint/2010/main" val="4064885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1403064-6FCC-44D3-8A77-A8894927D6CE}" type="datetimeFigureOut">
              <a:rPr lang="es-VE" smtClean="0"/>
              <a:t>21/6/2025</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8BE1BE66-3BBE-4E0B-B748-55C2F2D92B1D}" type="slidenum">
              <a:rPr lang="es-VE" smtClean="0"/>
              <a:t>‹Nº›</a:t>
            </a:fld>
            <a:endParaRPr lang="es-VE"/>
          </a:p>
        </p:txBody>
      </p:sp>
    </p:spTree>
    <p:extLst>
      <p:ext uri="{BB962C8B-B14F-4D97-AF65-F5344CB8AC3E}">
        <p14:creationId xmlns:p14="http://schemas.microsoft.com/office/powerpoint/2010/main" val="112259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1403064-6FCC-44D3-8A77-A8894927D6CE}" type="datetimeFigureOut">
              <a:rPr lang="es-VE" smtClean="0"/>
              <a:t>21/6/2025</a:t>
            </a:fld>
            <a:endParaRPr lang="es-VE"/>
          </a:p>
        </p:txBody>
      </p:sp>
      <p:sp>
        <p:nvSpPr>
          <p:cNvPr id="8" name="Footer Placeholder 7"/>
          <p:cNvSpPr>
            <a:spLocks noGrp="1"/>
          </p:cNvSpPr>
          <p:nvPr>
            <p:ph type="ftr" sz="quarter" idx="11"/>
          </p:nvPr>
        </p:nvSpPr>
        <p:spPr/>
        <p:txBody>
          <a:bodyPr/>
          <a:lstStyle/>
          <a:p>
            <a:endParaRPr lang="es-VE"/>
          </a:p>
        </p:txBody>
      </p:sp>
      <p:sp>
        <p:nvSpPr>
          <p:cNvPr id="9" name="Slide Number Placeholder 8"/>
          <p:cNvSpPr>
            <a:spLocks noGrp="1"/>
          </p:cNvSpPr>
          <p:nvPr>
            <p:ph type="sldNum" sz="quarter" idx="12"/>
          </p:nvPr>
        </p:nvSpPr>
        <p:spPr/>
        <p:txBody>
          <a:bodyPr/>
          <a:lstStyle/>
          <a:p>
            <a:fld id="{8BE1BE66-3BBE-4E0B-B748-55C2F2D92B1D}" type="slidenum">
              <a:rPr lang="es-VE" smtClean="0"/>
              <a:t>‹Nº›</a:t>
            </a:fld>
            <a:endParaRPr lang="es-VE"/>
          </a:p>
        </p:txBody>
      </p:sp>
    </p:spTree>
    <p:extLst>
      <p:ext uri="{BB962C8B-B14F-4D97-AF65-F5344CB8AC3E}">
        <p14:creationId xmlns:p14="http://schemas.microsoft.com/office/powerpoint/2010/main" val="1671877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1403064-6FCC-44D3-8A77-A8894927D6CE}" type="datetimeFigureOut">
              <a:rPr lang="es-VE" smtClean="0"/>
              <a:t>21/6/2025</a:t>
            </a:fld>
            <a:endParaRPr lang="es-VE"/>
          </a:p>
        </p:txBody>
      </p:sp>
      <p:sp>
        <p:nvSpPr>
          <p:cNvPr id="4" name="Footer Placeholder 3"/>
          <p:cNvSpPr>
            <a:spLocks noGrp="1"/>
          </p:cNvSpPr>
          <p:nvPr>
            <p:ph type="ftr" sz="quarter" idx="11"/>
          </p:nvPr>
        </p:nvSpPr>
        <p:spPr/>
        <p:txBody>
          <a:bodyPr/>
          <a:lstStyle/>
          <a:p>
            <a:endParaRPr lang="es-VE"/>
          </a:p>
        </p:txBody>
      </p:sp>
      <p:sp>
        <p:nvSpPr>
          <p:cNvPr id="5" name="Slide Number Placeholder 4"/>
          <p:cNvSpPr>
            <a:spLocks noGrp="1"/>
          </p:cNvSpPr>
          <p:nvPr>
            <p:ph type="sldNum" sz="quarter" idx="12"/>
          </p:nvPr>
        </p:nvSpPr>
        <p:spPr/>
        <p:txBody>
          <a:bodyPr/>
          <a:lstStyle/>
          <a:p>
            <a:fld id="{8BE1BE66-3BBE-4E0B-B748-55C2F2D92B1D}" type="slidenum">
              <a:rPr lang="es-VE" smtClean="0"/>
              <a:t>‹Nº›</a:t>
            </a:fld>
            <a:endParaRPr lang="es-VE"/>
          </a:p>
        </p:txBody>
      </p:sp>
    </p:spTree>
    <p:extLst>
      <p:ext uri="{BB962C8B-B14F-4D97-AF65-F5344CB8AC3E}">
        <p14:creationId xmlns:p14="http://schemas.microsoft.com/office/powerpoint/2010/main" val="88808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03064-6FCC-44D3-8A77-A8894927D6CE}" type="datetimeFigureOut">
              <a:rPr lang="es-VE" smtClean="0"/>
              <a:t>21/6/2025</a:t>
            </a:fld>
            <a:endParaRPr lang="es-VE"/>
          </a:p>
        </p:txBody>
      </p:sp>
      <p:sp>
        <p:nvSpPr>
          <p:cNvPr id="3" name="Footer Placeholder 2"/>
          <p:cNvSpPr>
            <a:spLocks noGrp="1"/>
          </p:cNvSpPr>
          <p:nvPr>
            <p:ph type="ftr" sz="quarter" idx="11"/>
          </p:nvPr>
        </p:nvSpPr>
        <p:spPr/>
        <p:txBody>
          <a:bodyPr/>
          <a:lstStyle/>
          <a:p>
            <a:endParaRPr lang="es-VE"/>
          </a:p>
        </p:txBody>
      </p:sp>
      <p:sp>
        <p:nvSpPr>
          <p:cNvPr id="4" name="Slide Number Placeholder 3"/>
          <p:cNvSpPr>
            <a:spLocks noGrp="1"/>
          </p:cNvSpPr>
          <p:nvPr>
            <p:ph type="sldNum" sz="quarter" idx="12"/>
          </p:nvPr>
        </p:nvSpPr>
        <p:spPr/>
        <p:txBody>
          <a:bodyPr/>
          <a:lstStyle/>
          <a:p>
            <a:fld id="{8BE1BE66-3BBE-4E0B-B748-55C2F2D92B1D}" type="slidenum">
              <a:rPr lang="es-VE" smtClean="0"/>
              <a:t>‹Nº›</a:t>
            </a:fld>
            <a:endParaRPr lang="es-VE"/>
          </a:p>
        </p:txBody>
      </p:sp>
    </p:spTree>
    <p:extLst>
      <p:ext uri="{BB962C8B-B14F-4D97-AF65-F5344CB8AC3E}">
        <p14:creationId xmlns:p14="http://schemas.microsoft.com/office/powerpoint/2010/main" val="3196929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1403064-6FCC-44D3-8A77-A8894927D6CE}" type="datetimeFigureOut">
              <a:rPr lang="es-VE" smtClean="0"/>
              <a:t>21/6/2025</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8BE1BE66-3BBE-4E0B-B748-55C2F2D92B1D}" type="slidenum">
              <a:rPr lang="es-VE" smtClean="0"/>
              <a:t>‹Nº›</a:t>
            </a:fld>
            <a:endParaRPr lang="es-VE"/>
          </a:p>
        </p:txBody>
      </p:sp>
    </p:spTree>
    <p:extLst>
      <p:ext uri="{BB962C8B-B14F-4D97-AF65-F5344CB8AC3E}">
        <p14:creationId xmlns:p14="http://schemas.microsoft.com/office/powerpoint/2010/main" val="2718828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91403064-6FCC-44D3-8A77-A8894927D6CE}" type="datetimeFigureOut">
              <a:rPr lang="es-VE" smtClean="0"/>
              <a:t>21/6/2025</a:t>
            </a:fld>
            <a:endParaRPr lang="es-VE"/>
          </a:p>
        </p:txBody>
      </p:sp>
      <p:sp>
        <p:nvSpPr>
          <p:cNvPr id="6" name="Footer Placeholder 5"/>
          <p:cNvSpPr>
            <a:spLocks noGrp="1"/>
          </p:cNvSpPr>
          <p:nvPr>
            <p:ph type="ftr" sz="quarter" idx="11"/>
          </p:nvPr>
        </p:nvSpPr>
        <p:spPr>
          <a:xfrm>
            <a:off x="590396" y="6041362"/>
            <a:ext cx="3295413" cy="365125"/>
          </a:xfrm>
        </p:spPr>
        <p:txBody>
          <a:bodyPr/>
          <a:lstStyle/>
          <a:p>
            <a:endParaRPr lang="es-VE"/>
          </a:p>
        </p:txBody>
      </p:sp>
      <p:sp>
        <p:nvSpPr>
          <p:cNvPr id="7" name="Slide Number Placeholder 6"/>
          <p:cNvSpPr>
            <a:spLocks noGrp="1"/>
          </p:cNvSpPr>
          <p:nvPr>
            <p:ph type="sldNum" sz="quarter" idx="12"/>
          </p:nvPr>
        </p:nvSpPr>
        <p:spPr>
          <a:xfrm>
            <a:off x="4862689" y="5915888"/>
            <a:ext cx="1062155" cy="490599"/>
          </a:xfrm>
        </p:spPr>
        <p:txBody>
          <a:bodyPr/>
          <a:lstStyle/>
          <a:p>
            <a:fld id="{8BE1BE66-3BBE-4E0B-B748-55C2F2D92B1D}" type="slidenum">
              <a:rPr lang="es-VE" smtClean="0"/>
              <a:t>‹Nº›</a:t>
            </a:fld>
            <a:endParaRPr lang="es-VE"/>
          </a:p>
        </p:txBody>
      </p:sp>
    </p:spTree>
    <p:extLst>
      <p:ext uri="{BB962C8B-B14F-4D97-AF65-F5344CB8AC3E}">
        <p14:creationId xmlns:p14="http://schemas.microsoft.com/office/powerpoint/2010/main" val="396440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VE"/>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1403064-6FCC-44D3-8A77-A8894927D6CE}" type="datetimeFigureOut">
              <a:rPr lang="es-VE" smtClean="0"/>
              <a:t>21/6/2025</a:t>
            </a:fld>
            <a:endParaRPr lang="es-VE"/>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BE1BE66-3BBE-4E0B-B748-55C2F2D92B1D}" type="slidenum">
              <a:rPr lang="es-VE" smtClean="0"/>
              <a:t>‹Nº›</a:t>
            </a:fld>
            <a:endParaRPr lang="es-VE"/>
          </a:p>
        </p:txBody>
      </p:sp>
    </p:spTree>
    <p:extLst>
      <p:ext uri="{BB962C8B-B14F-4D97-AF65-F5344CB8AC3E}">
        <p14:creationId xmlns:p14="http://schemas.microsoft.com/office/powerpoint/2010/main" val="373699067"/>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184DDB-8673-9900-196A-169D23DE6747}"/>
              </a:ext>
            </a:extLst>
          </p:cNvPr>
          <p:cNvSpPr>
            <a:spLocks noGrp="1"/>
          </p:cNvSpPr>
          <p:nvPr>
            <p:ph type="ctrTitle"/>
          </p:nvPr>
        </p:nvSpPr>
        <p:spPr>
          <a:xfrm>
            <a:off x="1066800" y="1577048"/>
            <a:ext cx="10058400" cy="4059298"/>
          </a:xfrm>
        </p:spPr>
        <p:txBody>
          <a:bodyPr>
            <a:normAutofit fontScale="90000"/>
          </a:bodyPr>
          <a:lstStyle/>
          <a:p>
            <a:pPr algn="ct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br>
              <a:rPr lang="es-VE" sz="4000" dirty="0">
                <a:effectLst/>
                <a:latin typeface="Arial" panose="020B0604020202020204" pitchFamily="34" charset="0"/>
                <a:ea typeface="Calibri" panose="020F0502020204030204" pitchFamily="34" charset="0"/>
                <a:cs typeface="Arial" panose="020B0604020202020204" pitchFamily="34" charset="0"/>
              </a:rPr>
            </a:br>
            <a:r>
              <a:rPr lang="es-VE" sz="4000" dirty="0">
                <a:solidFill>
                  <a:schemeClr val="tx1"/>
                </a:solidFill>
                <a:latin typeface="Arial" panose="020B0604020202020204" pitchFamily="34" charset="0"/>
                <a:ea typeface="Calibri" panose="020F0502020204030204" pitchFamily="34" charset="0"/>
                <a:cs typeface="Arial" panose="020B0604020202020204" pitchFamily="34" charset="0"/>
              </a:rPr>
              <a:t>Sistematización de la Experiencia del proceso de  Pasantía Profesional. Departamento de Administración de Redes e Internet (D.A.R.I).</a:t>
            </a:r>
            <a:br>
              <a:rPr lang="es-VE" sz="4000" dirty="0">
                <a:solidFill>
                  <a:schemeClr val="tx1"/>
                </a:solidFill>
                <a:latin typeface="Arial" panose="020B0604020202020204" pitchFamily="34" charset="0"/>
                <a:ea typeface="Calibri" panose="020F0502020204030204" pitchFamily="34" charset="0"/>
                <a:cs typeface="Arial" panose="020B0604020202020204" pitchFamily="34" charset="0"/>
              </a:rPr>
            </a:br>
            <a:r>
              <a:rPr lang="es-VE" sz="4000" dirty="0">
                <a:solidFill>
                  <a:schemeClr val="tx1"/>
                </a:solidFill>
                <a:latin typeface="Arial" panose="020B0604020202020204" pitchFamily="34" charset="0"/>
                <a:ea typeface="Calibri" panose="020F0502020204030204" pitchFamily="34" charset="0"/>
                <a:cs typeface="Arial" panose="020B0604020202020204" pitchFamily="34" charset="0"/>
              </a:rPr>
              <a:t> SENIAT – Sede Mata de Coco</a:t>
            </a:r>
            <a:br>
              <a:rPr lang="es-VE" sz="4000" dirty="0">
                <a:solidFill>
                  <a:schemeClr val="bg1"/>
                </a:solidFill>
                <a:effectLst/>
                <a:latin typeface="Arial" panose="020B0604020202020204" pitchFamily="34" charset="0"/>
                <a:ea typeface="Calibri" panose="020F0502020204030204" pitchFamily="34" charset="0"/>
                <a:cs typeface="Arial" panose="020B0604020202020204" pitchFamily="34" charset="0"/>
              </a:rPr>
            </a:br>
            <a:br>
              <a:rPr lang="es-VE" sz="4000" dirty="0">
                <a:solidFill>
                  <a:schemeClr val="bg1"/>
                </a:solidFill>
                <a:effectLst/>
                <a:latin typeface="Arial" panose="020B0604020202020204" pitchFamily="34" charset="0"/>
                <a:ea typeface="Calibri" panose="020F0502020204030204" pitchFamily="34" charset="0"/>
                <a:cs typeface="Arial" panose="020B0604020202020204" pitchFamily="34" charset="0"/>
              </a:rPr>
            </a:br>
            <a:r>
              <a:rPr lang="es-VE" sz="1800" dirty="0">
                <a:solidFill>
                  <a:schemeClr val="bg1"/>
                </a:solidFill>
                <a:effectLst/>
                <a:latin typeface="Arial" panose="020B0604020202020204" pitchFamily="34" charset="0"/>
                <a:ea typeface="Calibri" panose="020F0502020204030204" pitchFamily="34" charset="0"/>
                <a:cs typeface="Arial" panose="020B0604020202020204" pitchFamily="34" charset="0"/>
              </a:rPr>
              <a:t>Desde el 07/04/2025 hasta el 16/06/2025</a:t>
            </a:r>
            <a:br>
              <a:rPr lang="es-VE" sz="18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br>
            <a:endParaRPr lang="es-VE" dirty="0">
              <a:solidFill>
                <a:schemeClr val="bg1"/>
              </a:solidFill>
            </a:endParaRPr>
          </a:p>
        </p:txBody>
      </p:sp>
      <p:sp>
        <p:nvSpPr>
          <p:cNvPr id="3" name="Subtítulo 2">
            <a:extLst>
              <a:ext uri="{FF2B5EF4-FFF2-40B4-BE49-F238E27FC236}">
                <a16:creationId xmlns:a16="http://schemas.microsoft.com/office/drawing/2014/main" id="{4D58B461-C94D-E2B3-B327-44CD5AEB9326}"/>
              </a:ext>
            </a:extLst>
          </p:cNvPr>
          <p:cNvSpPr>
            <a:spLocks noGrp="1"/>
          </p:cNvSpPr>
          <p:nvPr>
            <p:ph type="subTitle" idx="1"/>
          </p:nvPr>
        </p:nvSpPr>
        <p:spPr>
          <a:xfrm>
            <a:off x="233275" y="5210533"/>
            <a:ext cx="11627291" cy="1647467"/>
          </a:xfrm>
        </p:spPr>
        <p:txBody>
          <a:bodyPr>
            <a:normAutofit fontScale="92500" lnSpcReduction="20000"/>
          </a:bodyPr>
          <a:lstStyle/>
          <a:p>
            <a:pPr algn="r"/>
            <a:r>
              <a:rPr lang="es-VE" sz="2200" dirty="0">
                <a:solidFill>
                  <a:schemeClr val="bg1"/>
                </a:solidFill>
                <a:latin typeface="Arial" panose="020B0604020202020204" pitchFamily="34" charset="0"/>
                <a:cs typeface="Arial" panose="020B0604020202020204" pitchFamily="34" charset="0"/>
              </a:rPr>
              <a:t>Autora: Venus Z. Borges Sánchez</a:t>
            </a:r>
          </a:p>
          <a:p>
            <a:r>
              <a:rPr lang="es-VE" sz="2200" dirty="0">
                <a:solidFill>
                  <a:schemeClr val="bg1"/>
                </a:solidFill>
                <a:latin typeface="Arial" panose="020B0604020202020204" pitchFamily="34" charset="0"/>
                <a:cs typeface="Arial" panose="020B0604020202020204" pitchFamily="34" charset="0"/>
              </a:rPr>
              <a:t>Tutor Académico: T.S.U. Yeferson Moronta</a:t>
            </a:r>
          </a:p>
          <a:p>
            <a:r>
              <a:rPr lang="es-VE" sz="2200" dirty="0">
                <a:solidFill>
                  <a:schemeClr val="bg1"/>
                </a:solidFill>
                <a:latin typeface="Arial" panose="020B0604020202020204" pitchFamily="34" charset="0"/>
                <a:cs typeface="Arial" panose="020B0604020202020204" pitchFamily="34" charset="0"/>
              </a:rPr>
              <a:t>Tutora Metodológica: Lcda. Mercedes Mercado</a:t>
            </a:r>
          </a:p>
          <a:p>
            <a:r>
              <a:rPr lang="es-VE" sz="2200" dirty="0">
                <a:solidFill>
                  <a:schemeClr val="bg1"/>
                </a:solidFill>
                <a:latin typeface="Arial" panose="020B0604020202020204" pitchFamily="34" charset="0"/>
                <a:cs typeface="Arial" panose="020B0604020202020204" pitchFamily="34" charset="0"/>
              </a:rPr>
              <a:t>Tutor Empresarial: Lcdo. Jorge E. </a:t>
            </a:r>
            <a:r>
              <a:rPr lang="es-VE" sz="2200" dirty="0" err="1">
                <a:solidFill>
                  <a:schemeClr val="bg1"/>
                </a:solidFill>
                <a:latin typeface="Arial" panose="020B0604020202020204" pitchFamily="34" charset="0"/>
                <a:cs typeface="Arial" panose="020B0604020202020204" pitchFamily="34" charset="0"/>
              </a:rPr>
              <a:t>Sleiman</a:t>
            </a:r>
            <a:r>
              <a:rPr lang="es-VE" sz="2200" dirty="0">
                <a:solidFill>
                  <a:schemeClr val="bg1"/>
                </a:solidFill>
                <a:latin typeface="Arial" panose="020B0604020202020204" pitchFamily="34" charset="0"/>
                <a:cs typeface="Arial" panose="020B0604020202020204" pitchFamily="34" charset="0"/>
              </a:rPr>
              <a:t> Salazar</a:t>
            </a:r>
          </a:p>
          <a:p>
            <a:endParaRPr lang="es-VE" dirty="0"/>
          </a:p>
        </p:txBody>
      </p:sp>
      <p:pic>
        <p:nvPicPr>
          <p:cNvPr id="4" name="Imagen 3">
            <a:extLst>
              <a:ext uri="{FF2B5EF4-FFF2-40B4-BE49-F238E27FC236}">
                <a16:creationId xmlns:a16="http://schemas.microsoft.com/office/drawing/2014/main" id="{200219D3-D25B-513A-0301-07813AD146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3836" y="436181"/>
            <a:ext cx="2862580" cy="686435"/>
          </a:xfrm>
          <a:prstGeom prst="rect">
            <a:avLst/>
          </a:prstGeom>
        </p:spPr>
      </p:pic>
    </p:spTree>
    <p:extLst>
      <p:ext uri="{BB962C8B-B14F-4D97-AF65-F5344CB8AC3E}">
        <p14:creationId xmlns:p14="http://schemas.microsoft.com/office/powerpoint/2010/main" val="249966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97F193-6838-FDF3-771D-F95084C381EB}"/>
              </a:ext>
            </a:extLst>
          </p:cNvPr>
          <p:cNvSpPr>
            <a:spLocks noGrp="1"/>
          </p:cNvSpPr>
          <p:nvPr>
            <p:ph type="title"/>
          </p:nvPr>
        </p:nvSpPr>
        <p:spPr/>
        <p:txBody>
          <a:bodyPr/>
          <a:lstStyle/>
          <a:p>
            <a:r>
              <a:rPr lang="es-VE" dirty="0">
                <a:solidFill>
                  <a:schemeClr val="tx1"/>
                </a:solidFill>
                <a:latin typeface="Arial" panose="020B0604020202020204" pitchFamily="34" charset="0"/>
                <a:cs typeface="Arial" panose="020B0604020202020204" pitchFamily="34" charset="0"/>
              </a:rPr>
              <a:t>Eje Principal</a:t>
            </a:r>
            <a:endParaRPr lang="es-VE" dirty="0">
              <a:solidFill>
                <a:schemeClr val="tx1"/>
              </a:solidFill>
            </a:endParaRPr>
          </a:p>
        </p:txBody>
      </p:sp>
      <p:sp>
        <p:nvSpPr>
          <p:cNvPr id="3" name="Marcador de contenido 2">
            <a:extLst>
              <a:ext uri="{FF2B5EF4-FFF2-40B4-BE49-F238E27FC236}">
                <a16:creationId xmlns:a16="http://schemas.microsoft.com/office/drawing/2014/main" id="{F202D51F-8311-DCCA-80A7-2C13C86CA352}"/>
              </a:ext>
            </a:extLst>
          </p:cNvPr>
          <p:cNvSpPr>
            <a:spLocks noGrp="1"/>
          </p:cNvSpPr>
          <p:nvPr>
            <p:ph idx="1"/>
          </p:nvPr>
        </p:nvSpPr>
        <p:spPr>
          <a:xfrm>
            <a:off x="969466" y="2286280"/>
            <a:ext cx="10554574" cy="3636511"/>
          </a:xfrm>
          <a:solidFill>
            <a:schemeClr val="accent1">
              <a:lumMod val="40000"/>
              <a:lumOff val="60000"/>
            </a:schemeClr>
          </a:solidFill>
        </p:spPr>
        <p:txBody>
          <a:bodyPr>
            <a:normAutofit fontScale="92500" lnSpcReduction="20000"/>
          </a:bodyPr>
          <a:lstStyle/>
          <a:p>
            <a:pPr marL="0" indent="0">
              <a:buNone/>
            </a:pPr>
            <a:r>
              <a:rPr lang="es-ES" sz="2600" b="1" dirty="0">
                <a:solidFill>
                  <a:schemeClr val="bg1"/>
                </a:solidFill>
                <a:latin typeface="Arial" panose="020B0604020202020204" pitchFamily="34" charset="0"/>
                <a:cs typeface="Arial" panose="020B0604020202020204" pitchFamily="34" charset="0"/>
              </a:rPr>
              <a:t>Analizar y fortalecer la seguridad informática.</a:t>
            </a:r>
          </a:p>
          <a:p>
            <a:pPr marL="0" indent="0">
              <a:buNone/>
            </a:pPr>
            <a:r>
              <a:rPr lang="es-VE" sz="26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El propósito de esta sistematización es </a:t>
            </a:r>
            <a:r>
              <a:rPr lang="es-VE" sz="2600" dirty="0">
                <a:solidFill>
                  <a:schemeClr val="bg1"/>
                </a:solidFill>
                <a:latin typeface="Arial" panose="020B0604020202020204" pitchFamily="34" charset="0"/>
                <a:ea typeface="Calibri" panose="020F0502020204030204" pitchFamily="34" charset="0"/>
                <a:cs typeface="Times New Roman" panose="02020603050405020304" pitchFamily="18" charset="0"/>
              </a:rPr>
              <a:t>:</a:t>
            </a:r>
          </a:p>
          <a:p>
            <a:r>
              <a:rPr lang="es-VE" sz="2600" dirty="0">
                <a:solidFill>
                  <a:schemeClr val="bg1"/>
                </a:solidFill>
                <a:latin typeface="Arial" panose="020B0604020202020204" pitchFamily="34" charset="0"/>
                <a:ea typeface="Calibri" panose="020F0502020204030204" pitchFamily="34" charset="0"/>
                <a:cs typeface="Times New Roman" panose="02020603050405020304" pitchFamily="18" charset="0"/>
              </a:rPr>
              <a:t>D</a:t>
            </a:r>
            <a:r>
              <a:rPr lang="es-VE" sz="26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ocumentar</a:t>
            </a:r>
          </a:p>
          <a:p>
            <a:r>
              <a:rPr lang="es-VE" sz="26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Analizar </a:t>
            </a:r>
          </a:p>
          <a:p>
            <a:r>
              <a:rPr lang="es-VE" sz="2600" dirty="0">
                <a:solidFill>
                  <a:schemeClr val="bg1"/>
                </a:solidFill>
                <a:latin typeface="Arial" panose="020B0604020202020204" pitchFamily="34" charset="0"/>
                <a:ea typeface="Calibri" panose="020F0502020204030204" pitchFamily="34" charset="0"/>
                <a:cs typeface="Times New Roman" panose="02020603050405020304" pitchFamily="18" charset="0"/>
              </a:rPr>
              <a:t>R</a:t>
            </a:r>
            <a:r>
              <a:rPr lang="es-VE" sz="26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eflexionar</a:t>
            </a:r>
          </a:p>
          <a:p>
            <a:pPr marL="0" indent="0">
              <a:buNone/>
            </a:pPr>
            <a:r>
              <a:rPr lang="es-VE" sz="2600" dirty="0">
                <a:solidFill>
                  <a:schemeClr val="bg1"/>
                </a:solidFill>
                <a:latin typeface="Arial" panose="020B0604020202020204" pitchFamily="34" charset="0"/>
                <a:ea typeface="Calibri" panose="020F0502020204030204" pitchFamily="34" charset="0"/>
                <a:cs typeface="Times New Roman" panose="02020603050405020304" pitchFamily="18" charset="0"/>
              </a:rPr>
              <a:t>S</a:t>
            </a:r>
            <a:r>
              <a:rPr lang="es-VE" sz="26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obre la experiencia adquirida, destacando no solo los conocimientos técnicos aplicados, sino también los aprendizajes significativos que surgieron del contacto directo con procesos críticos de seguridad informática en una institución del Estado.</a:t>
            </a:r>
            <a:endParaRPr lang="es-VE" sz="2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3508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B904EA-E0B4-097D-EB1A-0A7E073AD82C}"/>
              </a:ext>
            </a:extLst>
          </p:cNvPr>
          <p:cNvSpPr>
            <a:spLocks noGrp="1"/>
          </p:cNvSpPr>
          <p:nvPr>
            <p:ph type="title"/>
          </p:nvPr>
        </p:nvSpPr>
        <p:spPr/>
        <p:txBody>
          <a:bodyPr/>
          <a:lstStyle/>
          <a:p>
            <a:r>
              <a:rPr lang="es-ES" dirty="0">
                <a:latin typeface="Arial" panose="020B0604020202020204" pitchFamily="34" charset="0"/>
                <a:cs typeface="Arial" panose="020B0604020202020204" pitchFamily="34" charset="0"/>
              </a:rPr>
              <a:t>Reconstrucción de la Experiencia</a:t>
            </a:r>
            <a:endParaRPr lang="es-VE" dirty="0"/>
          </a:p>
        </p:txBody>
      </p:sp>
      <p:sp>
        <p:nvSpPr>
          <p:cNvPr id="5" name="CuadroTexto 4">
            <a:extLst>
              <a:ext uri="{FF2B5EF4-FFF2-40B4-BE49-F238E27FC236}">
                <a16:creationId xmlns:a16="http://schemas.microsoft.com/office/drawing/2014/main" id="{02B264C6-E533-6040-BEF7-3EA877B03F12}"/>
              </a:ext>
            </a:extLst>
          </p:cNvPr>
          <p:cNvSpPr txBox="1"/>
          <p:nvPr/>
        </p:nvSpPr>
        <p:spPr>
          <a:xfrm>
            <a:off x="1612106" y="1417638"/>
            <a:ext cx="6100762" cy="369332"/>
          </a:xfrm>
          <a:prstGeom prst="rect">
            <a:avLst/>
          </a:prstGeom>
          <a:noFill/>
        </p:spPr>
        <p:txBody>
          <a:bodyPr wrap="square">
            <a:spAutoFit/>
          </a:bodyPr>
          <a:lstStyle/>
          <a:p>
            <a:r>
              <a:rPr lang="es-VE" b="1" dirty="0"/>
              <a:t>Glosario de términos </a:t>
            </a:r>
            <a:endParaRPr lang="es-VE" dirty="0"/>
          </a:p>
        </p:txBody>
      </p:sp>
      <p:graphicFrame>
        <p:nvGraphicFramePr>
          <p:cNvPr id="6" name="Diagrama 5">
            <a:extLst>
              <a:ext uri="{FF2B5EF4-FFF2-40B4-BE49-F238E27FC236}">
                <a16:creationId xmlns:a16="http://schemas.microsoft.com/office/drawing/2014/main" id="{95DDE03F-36B5-24EA-762A-D3D3C3609F81}"/>
              </a:ext>
            </a:extLst>
          </p:cNvPr>
          <p:cNvGraphicFramePr/>
          <p:nvPr>
            <p:extLst>
              <p:ext uri="{D42A27DB-BD31-4B8C-83A1-F6EECF244321}">
                <p14:modId xmlns:p14="http://schemas.microsoft.com/office/powerpoint/2010/main" val="1718760907"/>
              </p:ext>
            </p:extLst>
          </p:nvPr>
        </p:nvGraphicFramePr>
        <p:xfrm>
          <a:off x="209925" y="2388088"/>
          <a:ext cx="11248650" cy="40100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6105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9ACE48-741D-91A4-1CF8-DDB043248B75}"/>
              </a:ext>
            </a:extLst>
          </p:cNvPr>
          <p:cNvSpPr>
            <a:spLocks noGrp="1"/>
          </p:cNvSpPr>
          <p:nvPr>
            <p:ph type="title"/>
          </p:nvPr>
        </p:nvSpPr>
        <p:spPr/>
        <p:txBody>
          <a:bodyPr/>
          <a:lstStyle/>
          <a:p>
            <a:r>
              <a:rPr lang="es-ES" dirty="0">
                <a:latin typeface="Arial" panose="020B0604020202020204" pitchFamily="34" charset="0"/>
                <a:cs typeface="Arial" panose="020B0604020202020204" pitchFamily="34" charset="0"/>
              </a:rPr>
              <a:t>Reconstrucción de la Experiencia</a:t>
            </a:r>
            <a:endParaRPr lang="es-VE" dirty="0"/>
          </a:p>
        </p:txBody>
      </p:sp>
      <p:sp>
        <p:nvSpPr>
          <p:cNvPr id="5" name="CuadroTexto 4">
            <a:extLst>
              <a:ext uri="{FF2B5EF4-FFF2-40B4-BE49-F238E27FC236}">
                <a16:creationId xmlns:a16="http://schemas.microsoft.com/office/drawing/2014/main" id="{380E23E9-D9AA-BF48-8F1D-10055CA23169}"/>
              </a:ext>
            </a:extLst>
          </p:cNvPr>
          <p:cNvSpPr txBox="1"/>
          <p:nvPr/>
        </p:nvSpPr>
        <p:spPr>
          <a:xfrm>
            <a:off x="1307306" y="1417638"/>
            <a:ext cx="6100762" cy="369332"/>
          </a:xfrm>
          <a:prstGeom prst="rect">
            <a:avLst/>
          </a:prstGeom>
          <a:noFill/>
        </p:spPr>
        <p:txBody>
          <a:bodyPr wrap="square">
            <a:spAutoFit/>
          </a:bodyPr>
          <a:lstStyle/>
          <a:p>
            <a:r>
              <a:rPr lang="es-VE" dirty="0">
                <a:latin typeface="Arial" panose="020B0604020202020204" pitchFamily="34" charset="0"/>
                <a:cs typeface="Arial" panose="020B0604020202020204" pitchFamily="34" charset="0"/>
              </a:rPr>
              <a:t>Despliegue de Antivirus por Consola Trellix</a:t>
            </a:r>
          </a:p>
        </p:txBody>
      </p:sp>
      <p:pic>
        <p:nvPicPr>
          <p:cNvPr id="6" name="Imagen 5">
            <a:extLst>
              <a:ext uri="{FF2B5EF4-FFF2-40B4-BE49-F238E27FC236}">
                <a16:creationId xmlns:a16="http://schemas.microsoft.com/office/drawing/2014/main" id="{CE155841-71D3-F250-70F4-F5617FA01035}"/>
              </a:ext>
            </a:extLst>
          </p:cNvPr>
          <p:cNvPicPr>
            <a:picLocks noChangeAspect="1"/>
          </p:cNvPicPr>
          <p:nvPr/>
        </p:nvPicPr>
        <p:blipFill>
          <a:blip r:embed="rId2"/>
          <a:stretch>
            <a:fillRect/>
          </a:stretch>
        </p:blipFill>
        <p:spPr>
          <a:xfrm>
            <a:off x="1547812" y="2015759"/>
            <a:ext cx="9096375" cy="4658314"/>
          </a:xfrm>
          <a:prstGeom prst="rect">
            <a:avLst/>
          </a:prstGeom>
        </p:spPr>
      </p:pic>
    </p:spTree>
    <p:extLst>
      <p:ext uri="{BB962C8B-B14F-4D97-AF65-F5344CB8AC3E}">
        <p14:creationId xmlns:p14="http://schemas.microsoft.com/office/powerpoint/2010/main" val="3855284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E2296-1DE3-37FF-F9CC-3E5200EDF46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EB794B2-49C7-CCC7-9568-310C2BBE578D}"/>
              </a:ext>
            </a:extLst>
          </p:cNvPr>
          <p:cNvSpPr>
            <a:spLocks noGrp="1"/>
          </p:cNvSpPr>
          <p:nvPr>
            <p:ph type="title"/>
          </p:nvPr>
        </p:nvSpPr>
        <p:spPr/>
        <p:txBody>
          <a:bodyPr/>
          <a:lstStyle/>
          <a:p>
            <a:r>
              <a:rPr lang="es-ES" dirty="0">
                <a:latin typeface="Arial" panose="020B0604020202020204" pitchFamily="34" charset="0"/>
                <a:cs typeface="Arial" panose="020B0604020202020204" pitchFamily="34" charset="0"/>
              </a:rPr>
              <a:t>Reconstrucción de la Experiencia</a:t>
            </a:r>
            <a:endParaRPr lang="es-VE" dirty="0"/>
          </a:p>
        </p:txBody>
      </p:sp>
      <p:sp>
        <p:nvSpPr>
          <p:cNvPr id="5" name="CuadroTexto 4">
            <a:extLst>
              <a:ext uri="{FF2B5EF4-FFF2-40B4-BE49-F238E27FC236}">
                <a16:creationId xmlns:a16="http://schemas.microsoft.com/office/drawing/2014/main" id="{49451144-AE13-88E1-0507-FE3032FFB206}"/>
              </a:ext>
            </a:extLst>
          </p:cNvPr>
          <p:cNvSpPr txBox="1"/>
          <p:nvPr/>
        </p:nvSpPr>
        <p:spPr>
          <a:xfrm>
            <a:off x="1307305" y="1417638"/>
            <a:ext cx="8131969" cy="646331"/>
          </a:xfrm>
          <a:prstGeom prst="rect">
            <a:avLst/>
          </a:prstGeom>
          <a:noFill/>
        </p:spPr>
        <p:txBody>
          <a:bodyPr wrap="square">
            <a:spAutoFit/>
          </a:bodyPr>
          <a:lstStyle/>
          <a:p>
            <a:r>
              <a:rPr lang="es-VE" dirty="0">
                <a:latin typeface="Arial" panose="020B0604020202020204" pitchFamily="34" charset="0"/>
                <a:cs typeface="Arial" panose="020B0604020202020204" pitchFamily="34" charset="0"/>
              </a:rPr>
              <a:t>Instalación Remota de Antivirus con DameWare Mini Remote Control</a:t>
            </a:r>
          </a:p>
          <a:p>
            <a:endParaRPr lang="es-VE"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A4B4C0E9-9CE2-5DFD-CD6B-19AB8A1CF371}"/>
              </a:ext>
            </a:extLst>
          </p:cNvPr>
          <p:cNvPicPr>
            <a:picLocks noChangeAspect="1"/>
          </p:cNvPicPr>
          <p:nvPr/>
        </p:nvPicPr>
        <p:blipFill>
          <a:blip r:embed="rId2"/>
          <a:stretch>
            <a:fillRect/>
          </a:stretch>
        </p:blipFill>
        <p:spPr>
          <a:xfrm>
            <a:off x="1307305" y="2063969"/>
            <a:ext cx="8729621" cy="4464334"/>
          </a:xfrm>
          <a:prstGeom prst="rect">
            <a:avLst/>
          </a:prstGeom>
        </p:spPr>
      </p:pic>
    </p:spTree>
    <p:extLst>
      <p:ext uri="{BB962C8B-B14F-4D97-AF65-F5344CB8AC3E}">
        <p14:creationId xmlns:p14="http://schemas.microsoft.com/office/powerpoint/2010/main" val="3654300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57D0D-DAE6-7B9F-B1F5-2CAAA0CE434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E470365-BE6F-4C02-85BE-DEA45EF2F370}"/>
              </a:ext>
            </a:extLst>
          </p:cNvPr>
          <p:cNvSpPr>
            <a:spLocks noGrp="1"/>
          </p:cNvSpPr>
          <p:nvPr>
            <p:ph type="title"/>
          </p:nvPr>
        </p:nvSpPr>
        <p:spPr/>
        <p:txBody>
          <a:bodyPr/>
          <a:lstStyle/>
          <a:p>
            <a:r>
              <a:rPr lang="es-ES" dirty="0">
                <a:latin typeface="Arial" panose="020B0604020202020204" pitchFamily="34" charset="0"/>
                <a:cs typeface="Arial" panose="020B0604020202020204" pitchFamily="34" charset="0"/>
              </a:rPr>
              <a:t>Reconstrucción de la Experiencia</a:t>
            </a:r>
            <a:endParaRPr lang="es-VE" dirty="0"/>
          </a:p>
        </p:txBody>
      </p:sp>
      <p:sp>
        <p:nvSpPr>
          <p:cNvPr id="5" name="CuadroTexto 4">
            <a:extLst>
              <a:ext uri="{FF2B5EF4-FFF2-40B4-BE49-F238E27FC236}">
                <a16:creationId xmlns:a16="http://schemas.microsoft.com/office/drawing/2014/main" id="{2BCC4A37-E4CE-A669-8E2C-6F3759AB3D59}"/>
              </a:ext>
            </a:extLst>
          </p:cNvPr>
          <p:cNvSpPr txBox="1"/>
          <p:nvPr/>
        </p:nvSpPr>
        <p:spPr>
          <a:xfrm>
            <a:off x="1307306" y="1417638"/>
            <a:ext cx="6100762" cy="369332"/>
          </a:xfrm>
          <a:prstGeom prst="rect">
            <a:avLst/>
          </a:prstGeom>
          <a:noFill/>
        </p:spPr>
        <p:txBody>
          <a:bodyPr wrap="square">
            <a:spAutoFit/>
          </a:bodyPr>
          <a:lstStyle/>
          <a:p>
            <a:r>
              <a:rPr lang="es-VE" b="1" dirty="0"/>
              <a:t>Instalación de antivirus FORTICLIENT</a:t>
            </a:r>
          </a:p>
        </p:txBody>
      </p:sp>
      <p:pic>
        <p:nvPicPr>
          <p:cNvPr id="6" name="Imagen 5">
            <a:extLst>
              <a:ext uri="{FF2B5EF4-FFF2-40B4-BE49-F238E27FC236}">
                <a16:creationId xmlns:a16="http://schemas.microsoft.com/office/drawing/2014/main" id="{221238F4-A754-6709-C167-BF73F0FAE956}"/>
              </a:ext>
            </a:extLst>
          </p:cNvPr>
          <p:cNvPicPr>
            <a:picLocks noChangeAspect="1"/>
          </p:cNvPicPr>
          <p:nvPr/>
        </p:nvPicPr>
        <p:blipFill>
          <a:blip r:embed="rId2"/>
          <a:stretch>
            <a:fillRect/>
          </a:stretch>
        </p:blipFill>
        <p:spPr>
          <a:xfrm>
            <a:off x="2933700" y="1928343"/>
            <a:ext cx="6021812" cy="4793107"/>
          </a:xfrm>
          <a:prstGeom prst="rect">
            <a:avLst/>
          </a:prstGeom>
        </p:spPr>
      </p:pic>
    </p:spTree>
    <p:extLst>
      <p:ext uri="{BB962C8B-B14F-4D97-AF65-F5344CB8AC3E}">
        <p14:creationId xmlns:p14="http://schemas.microsoft.com/office/powerpoint/2010/main" val="2131156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AAB6A-4C70-0B57-7123-DED606B8BEA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794E56A-9E26-76C1-7B38-0E97BBB87D9D}"/>
              </a:ext>
            </a:extLst>
          </p:cNvPr>
          <p:cNvSpPr>
            <a:spLocks noGrp="1"/>
          </p:cNvSpPr>
          <p:nvPr>
            <p:ph type="title"/>
          </p:nvPr>
        </p:nvSpPr>
        <p:spPr/>
        <p:txBody>
          <a:bodyPr/>
          <a:lstStyle/>
          <a:p>
            <a:r>
              <a:rPr lang="es-ES" dirty="0">
                <a:latin typeface="Arial" panose="020B0604020202020204" pitchFamily="34" charset="0"/>
                <a:cs typeface="Arial" panose="020B0604020202020204" pitchFamily="34" charset="0"/>
              </a:rPr>
              <a:t>Reconstrucción de la Experiencia</a:t>
            </a:r>
            <a:endParaRPr lang="es-VE" dirty="0"/>
          </a:p>
        </p:txBody>
      </p:sp>
      <p:sp>
        <p:nvSpPr>
          <p:cNvPr id="5" name="CuadroTexto 4">
            <a:extLst>
              <a:ext uri="{FF2B5EF4-FFF2-40B4-BE49-F238E27FC236}">
                <a16:creationId xmlns:a16="http://schemas.microsoft.com/office/drawing/2014/main" id="{DFAB5F44-7DC3-F981-B99B-06BE4B05BC19}"/>
              </a:ext>
            </a:extLst>
          </p:cNvPr>
          <p:cNvSpPr txBox="1"/>
          <p:nvPr/>
        </p:nvSpPr>
        <p:spPr>
          <a:xfrm>
            <a:off x="1307306" y="1417638"/>
            <a:ext cx="6100762" cy="369332"/>
          </a:xfrm>
          <a:prstGeom prst="rect">
            <a:avLst/>
          </a:prstGeom>
          <a:noFill/>
        </p:spPr>
        <p:txBody>
          <a:bodyPr wrap="square">
            <a:spAutoFit/>
          </a:bodyPr>
          <a:lstStyle/>
          <a:p>
            <a:r>
              <a:rPr lang="es-VE" dirty="0"/>
              <a:t>Configuración de correos institucionales Zimbra</a:t>
            </a:r>
          </a:p>
        </p:txBody>
      </p:sp>
      <p:pic>
        <p:nvPicPr>
          <p:cNvPr id="4" name="Imagen 3">
            <a:extLst>
              <a:ext uri="{FF2B5EF4-FFF2-40B4-BE49-F238E27FC236}">
                <a16:creationId xmlns:a16="http://schemas.microsoft.com/office/drawing/2014/main" id="{2927DAFF-136C-ECED-3002-32DBBF0E9F80}"/>
              </a:ext>
            </a:extLst>
          </p:cNvPr>
          <p:cNvPicPr>
            <a:picLocks noChangeAspect="1"/>
          </p:cNvPicPr>
          <p:nvPr/>
        </p:nvPicPr>
        <p:blipFill>
          <a:blip r:embed="rId2"/>
          <a:stretch>
            <a:fillRect/>
          </a:stretch>
        </p:blipFill>
        <p:spPr>
          <a:xfrm>
            <a:off x="2809874" y="1998597"/>
            <a:ext cx="6742745" cy="4640987"/>
          </a:xfrm>
          <a:prstGeom prst="rect">
            <a:avLst/>
          </a:prstGeom>
        </p:spPr>
      </p:pic>
    </p:spTree>
    <p:extLst>
      <p:ext uri="{BB962C8B-B14F-4D97-AF65-F5344CB8AC3E}">
        <p14:creationId xmlns:p14="http://schemas.microsoft.com/office/powerpoint/2010/main" val="3986276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6D1DCB-5F6A-B535-8838-8538F9723DCE}"/>
              </a:ext>
            </a:extLst>
          </p:cNvPr>
          <p:cNvSpPr>
            <a:spLocks noGrp="1"/>
          </p:cNvSpPr>
          <p:nvPr>
            <p:ph type="title"/>
          </p:nvPr>
        </p:nvSpPr>
        <p:spPr/>
        <p:txBody>
          <a:bodyPr/>
          <a:lstStyle/>
          <a:p>
            <a:r>
              <a:rPr lang="es-ES" dirty="0">
                <a:latin typeface="Arial" panose="020B0604020202020204" pitchFamily="34" charset="0"/>
                <a:cs typeface="Arial" panose="020B0604020202020204" pitchFamily="34" charset="0"/>
              </a:rPr>
              <a:t>Reflexión crítica de cada actividad.</a:t>
            </a:r>
            <a:endParaRPr lang="es-VE" dirty="0"/>
          </a:p>
        </p:txBody>
      </p:sp>
      <p:sp>
        <p:nvSpPr>
          <p:cNvPr id="3" name="Marcador de contenido 2">
            <a:extLst>
              <a:ext uri="{FF2B5EF4-FFF2-40B4-BE49-F238E27FC236}">
                <a16:creationId xmlns:a16="http://schemas.microsoft.com/office/drawing/2014/main" id="{ADF31FEB-B663-3E81-18E0-D98C5F7EB1CD}"/>
              </a:ext>
            </a:extLst>
          </p:cNvPr>
          <p:cNvSpPr>
            <a:spLocks noGrp="1"/>
          </p:cNvSpPr>
          <p:nvPr>
            <p:ph idx="1"/>
          </p:nvPr>
        </p:nvSpPr>
        <p:spPr>
          <a:xfrm>
            <a:off x="818712" y="2222286"/>
            <a:ext cx="10554574" cy="4340559"/>
          </a:xfrm>
          <a:solidFill>
            <a:schemeClr val="accent1">
              <a:lumMod val="40000"/>
              <a:lumOff val="60000"/>
            </a:schemeClr>
          </a:solidFill>
        </p:spPr>
        <p:txBody>
          <a:bodyPr>
            <a:noAutofit/>
          </a:bodyPr>
          <a:lstStyle/>
          <a:p>
            <a:pPr marL="0" indent="0">
              <a:buNone/>
            </a:pPr>
            <a:r>
              <a:rPr lang="es-ES" sz="2400" dirty="0">
                <a:solidFill>
                  <a:schemeClr val="bg1"/>
                </a:solidFill>
                <a:latin typeface="Arial" panose="020B0604020202020204" pitchFamily="34" charset="0"/>
                <a:cs typeface="Arial" panose="020B0604020202020204" pitchFamily="34" charset="0"/>
              </a:rPr>
              <a:t>	Durante mi pasantía, adquirí habilidades prácticas en el manejo de herramientas avanzadas de seguridad informática, tales como :</a:t>
            </a:r>
          </a:p>
          <a:p>
            <a:r>
              <a:rPr lang="es-ES" sz="2400" dirty="0">
                <a:solidFill>
                  <a:schemeClr val="bg1"/>
                </a:solidFill>
                <a:latin typeface="Arial" panose="020B0604020202020204" pitchFamily="34" charset="0"/>
                <a:cs typeface="Arial" panose="020B0604020202020204" pitchFamily="34" charset="0"/>
              </a:rPr>
              <a:t>Trellix</a:t>
            </a:r>
          </a:p>
          <a:p>
            <a:r>
              <a:rPr lang="es-ES" sz="2400" dirty="0">
                <a:solidFill>
                  <a:schemeClr val="bg1"/>
                </a:solidFill>
                <a:latin typeface="Arial" panose="020B0604020202020204" pitchFamily="34" charset="0"/>
                <a:cs typeface="Arial" panose="020B0604020202020204" pitchFamily="34" charset="0"/>
              </a:rPr>
              <a:t> FortiClient </a:t>
            </a:r>
          </a:p>
          <a:p>
            <a:r>
              <a:rPr lang="es-ES" sz="2400" dirty="0">
                <a:solidFill>
                  <a:schemeClr val="bg1"/>
                </a:solidFill>
                <a:latin typeface="Arial" panose="020B0604020202020204" pitchFamily="34" charset="0"/>
                <a:cs typeface="Arial" panose="020B0604020202020204" pitchFamily="34" charset="0"/>
              </a:rPr>
              <a:t>DameWare.</a:t>
            </a:r>
          </a:p>
          <a:p>
            <a:pPr marL="0" indent="0">
              <a:buNone/>
            </a:pPr>
            <a:r>
              <a:rPr lang="es-ES" sz="2400" dirty="0">
                <a:solidFill>
                  <a:schemeClr val="bg1"/>
                </a:solidFill>
                <a:latin typeface="Arial" panose="020B0604020202020204" pitchFamily="34" charset="0"/>
                <a:cs typeface="Arial" panose="020B0604020202020204" pitchFamily="34" charset="0"/>
              </a:rPr>
              <a:t>      Además, desarrollé competencias para diagnosticar y solucionar problemas en redes corporativas, lo que me permitió consolidar mis capacidades técnicas. Este proceso también me brindó una comprensión más profunda sobre la relevancia y el impacto de la ciberseguridad en entornos laborales reales.</a:t>
            </a:r>
            <a:endParaRPr lang="es-VE"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6927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AFAE22-7663-7A31-8580-495133B72CBE}"/>
              </a:ext>
            </a:extLst>
          </p:cNvPr>
          <p:cNvSpPr>
            <a:spLocks noGrp="1"/>
          </p:cNvSpPr>
          <p:nvPr>
            <p:ph type="title"/>
          </p:nvPr>
        </p:nvSpPr>
        <p:spPr/>
        <p:txBody>
          <a:bodyPr/>
          <a:lstStyle/>
          <a:p>
            <a:r>
              <a:rPr lang="es-ES" dirty="0">
                <a:latin typeface="Arial" panose="020B0604020202020204" pitchFamily="34" charset="0"/>
                <a:cs typeface="Arial" panose="020B0604020202020204" pitchFamily="34" charset="0"/>
              </a:rPr>
              <a:t>Logros y Aprendizajes</a:t>
            </a:r>
            <a:endParaRPr lang="es-VE" dirty="0"/>
          </a:p>
        </p:txBody>
      </p:sp>
      <p:sp>
        <p:nvSpPr>
          <p:cNvPr id="3" name="Marcador de contenido 2">
            <a:extLst>
              <a:ext uri="{FF2B5EF4-FFF2-40B4-BE49-F238E27FC236}">
                <a16:creationId xmlns:a16="http://schemas.microsoft.com/office/drawing/2014/main" id="{25364594-5AF7-6AFC-5467-82FA3BEBDFD0}"/>
              </a:ext>
            </a:extLst>
          </p:cNvPr>
          <p:cNvSpPr>
            <a:spLocks noGrp="1"/>
          </p:cNvSpPr>
          <p:nvPr>
            <p:ph idx="1"/>
          </p:nvPr>
        </p:nvSpPr>
        <p:spPr>
          <a:solidFill>
            <a:schemeClr val="accent1">
              <a:lumMod val="20000"/>
              <a:lumOff val="80000"/>
            </a:schemeClr>
          </a:solidFill>
        </p:spPr>
        <p:txBody>
          <a:bodyPr>
            <a:normAutofit/>
          </a:bodyPr>
          <a:lstStyle/>
          <a:p>
            <a:pPr marL="0" indent="0">
              <a:buNone/>
            </a:pPr>
            <a:r>
              <a:rPr lang="es-ES" sz="2400" b="1" dirty="0">
                <a:solidFill>
                  <a:schemeClr val="bg1"/>
                </a:solidFill>
                <a:latin typeface="Arial" panose="020B0604020202020204" pitchFamily="34" charset="0"/>
                <a:cs typeface="Arial" panose="020B0604020202020204" pitchFamily="34" charset="0"/>
              </a:rPr>
              <a:t>Logros Cuantitativos:</a:t>
            </a:r>
          </a:p>
          <a:p>
            <a:pPr lvl="1"/>
            <a:r>
              <a:rPr lang="es-ES" sz="2400" dirty="0">
                <a:solidFill>
                  <a:schemeClr val="bg1"/>
                </a:solidFill>
                <a:latin typeface="Arial" panose="020B0604020202020204" pitchFamily="34" charset="0"/>
                <a:cs typeface="Arial" panose="020B0604020202020204" pitchFamily="34" charset="0"/>
              </a:rPr>
              <a:t>  Instalación de antivirus en 300 equipos.  </a:t>
            </a:r>
          </a:p>
          <a:p>
            <a:pPr lvl="1"/>
            <a:r>
              <a:rPr lang="es-ES" sz="2400" dirty="0">
                <a:solidFill>
                  <a:schemeClr val="bg1"/>
                </a:solidFill>
                <a:latin typeface="Arial" panose="020B0604020202020204" pitchFamily="34" charset="0"/>
                <a:cs typeface="Arial" panose="020B0604020202020204" pitchFamily="34" charset="0"/>
              </a:rPr>
              <a:t>  Configuración de 50 correos institucionales.</a:t>
            </a:r>
          </a:p>
          <a:p>
            <a:pPr marL="0" indent="0">
              <a:buNone/>
            </a:pPr>
            <a:r>
              <a:rPr lang="es-ES" sz="2400" b="1" dirty="0">
                <a:solidFill>
                  <a:schemeClr val="bg1"/>
                </a:solidFill>
                <a:latin typeface="Arial" panose="020B0604020202020204" pitchFamily="34" charset="0"/>
                <a:cs typeface="Arial" panose="020B0604020202020204" pitchFamily="34" charset="0"/>
              </a:rPr>
              <a:t>Logro cualitativo:</a:t>
            </a:r>
            <a:r>
              <a:rPr lang="es-ES" sz="2400" dirty="0">
                <a:solidFill>
                  <a:schemeClr val="bg1"/>
                </a:solidFill>
                <a:latin typeface="Arial" panose="020B0604020202020204" pitchFamily="34" charset="0"/>
                <a:cs typeface="Arial" panose="020B0604020202020204" pitchFamily="34" charset="0"/>
              </a:rPr>
              <a:t> </a:t>
            </a:r>
          </a:p>
          <a:p>
            <a:pPr lvl="1"/>
            <a:r>
              <a:rPr lang="es-ES" sz="2400" dirty="0">
                <a:solidFill>
                  <a:schemeClr val="bg1"/>
                </a:solidFill>
                <a:latin typeface="Arial" panose="020B0604020202020204" pitchFamily="34" charset="0"/>
                <a:cs typeface="Arial" panose="020B0604020202020204" pitchFamily="34" charset="0"/>
              </a:rPr>
              <a:t> 	Proponer mejoras en los protocolos de seguridad.</a:t>
            </a:r>
            <a:endParaRPr lang="es-VE"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3845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8F43BE-AE44-5661-B3A1-2033B712F118}"/>
              </a:ext>
            </a:extLst>
          </p:cNvPr>
          <p:cNvSpPr>
            <a:spLocks noGrp="1"/>
          </p:cNvSpPr>
          <p:nvPr>
            <p:ph type="title"/>
          </p:nvPr>
        </p:nvSpPr>
        <p:spPr/>
        <p:txBody>
          <a:bodyPr/>
          <a:lstStyle/>
          <a:p>
            <a:r>
              <a:rPr lang="es-ES" dirty="0">
                <a:latin typeface="Arial" panose="020B0604020202020204" pitchFamily="34" charset="0"/>
                <a:cs typeface="Arial" panose="020B0604020202020204" pitchFamily="34" charset="0"/>
              </a:rPr>
              <a:t>Reflexiones y Recomendaciones</a:t>
            </a:r>
            <a:endParaRPr lang="es-VE"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4185A815-1D5C-B0E3-4121-109404387678}"/>
              </a:ext>
            </a:extLst>
          </p:cNvPr>
          <p:cNvSpPr>
            <a:spLocks noGrp="1"/>
          </p:cNvSpPr>
          <p:nvPr>
            <p:ph idx="1"/>
          </p:nvPr>
        </p:nvSpPr>
        <p:spPr>
          <a:xfrm>
            <a:off x="657225" y="2584238"/>
            <a:ext cx="8382000" cy="2568788"/>
          </a:xfrm>
          <a:solidFill>
            <a:schemeClr val="accent1">
              <a:lumMod val="20000"/>
              <a:lumOff val="80000"/>
            </a:schemeClr>
          </a:solidFill>
        </p:spPr>
        <p:txBody>
          <a:bodyPr>
            <a:normAutofit/>
          </a:bodyPr>
          <a:lstStyle/>
          <a:p>
            <a:r>
              <a:rPr lang="es-ES" sz="2400" b="1" dirty="0">
                <a:solidFill>
                  <a:schemeClr val="bg1"/>
                </a:solidFill>
                <a:latin typeface="Arial" panose="020B0604020202020204" pitchFamily="34" charset="0"/>
                <a:cs typeface="Arial" panose="020B0604020202020204" pitchFamily="34" charset="0"/>
              </a:rPr>
              <a:t>Reflexiones Finales:</a:t>
            </a:r>
          </a:p>
          <a:p>
            <a:pPr marL="0" indent="0">
              <a:buNone/>
            </a:pPr>
            <a:r>
              <a:rPr lang="es-ES" sz="2400" dirty="0">
                <a:solidFill>
                  <a:schemeClr val="bg1"/>
                </a:solidFill>
                <a:latin typeface="Arial" panose="020B0604020202020204" pitchFamily="34" charset="0"/>
                <a:cs typeface="Arial" panose="020B0604020202020204" pitchFamily="34" charset="0"/>
              </a:rPr>
              <a:t>	Crecimiento personal y profesional. </a:t>
            </a:r>
          </a:p>
          <a:p>
            <a:pPr marL="0" indent="0">
              <a:buNone/>
            </a:pPr>
            <a:r>
              <a:rPr lang="es-ES" sz="2400" dirty="0">
                <a:solidFill>
                  <a:schemeClr val="bg1"/>
                </a:solidFill>
                <a:latin typeface="Arial" panose="020B0604020202020204" pitchFamily="34" charset="0"/>
                <a:cs typeface="Arial" panose="020B0604020202020204" pitchFamily="34" charset="0"/>
              </a:rPr>
              <a:t>	Impacto en la organización y en mi formación.</a:t>
            </a:r>
            <a:endParaRPr lang="es-VE"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4847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8F43BE-AE44-5661-B3A1-2033B712F118}"/>
              </a:ext>
            </a:extLst>
          </p:cNvPr>
          <p:cNvSpPr>
            <a:spLocks noGrp="1"/>
          </p:cNvSpPr>
          <p:nvPr>
            <p:ph type="title"/>
          </p:nvPr>
        </p:nvSpPr>
        <p:spPr/>
        <p:txBody>
          <a:bodyPr/>
          <a:lstStyle/>
          <a:p>
            <a:r>
              <a:rPr lang="es-ES" dirty="0">
                <a:solidFill>
                  <a:schemeClr val="tx1"/>
                </a:solidFill>
                <a:latin typeface="Arial" panose="020B0604020202020204" pitchFamily="34" charset="0"/>
                <a:cs typeface="Arial" panose="020B0604020202020204" pitchFamily="34" charset="0"/>
              </a:rPr>
              <a:t>Recomendaciones para el SENIAT</a:t>
            </a:r>
            <a:endParaRPr lang="es-VE" dirty="0">
              <a:solidFill>
                <a:schemeClr val="tx1"/>
              </a:solidFill>
            </a:endParaRPr>
          </a:p>
        </p:txBody>
      </p:sp>
      <p:sp>
        <p:nvSpPr>
          <p:cNvPr id="3" name="Marcador de contenido 2">
            <a:extLst>
              <a:ext uri="{FF2B5EF4-FFF2-40B4-BE49-F238E27FC236}">
                <a16:creationId xmlns:a16="http://schemas.microsoft.com/office/drawing/2014/main" id="{4185A815-1D5C-B0E3-4121-109404387678}"/>
              </a:ext>
            </a:extLst>
          </p:cNvPr>
          <p:cNvSpPr>
            <a:spLocks noGrp="1"/>
          </p:cNvSpPr>
          <p:nvPr>
            <p:ph idx="1"/>
          </p:nvPr>
        </p:nvSpPr>
        <p:spPr>
          <a:xfrm>
            <a:off x="433168" y="2483067"/>
            <a:ext cx="11325663" cy="3713548"/>
          </a:xfrm>
          <a:solidFill>
            <a:schemeClr val="accent1">
              <a:lumMod val="20000"/>
              <a:lumOff val="80000"/>
            </a:schemeClr>
          </a:solidFill>
        </p:spPr>
        <p:txBody>
          <a:bodyPr>
            <a:normAutofit/>
          </a:bodyPr>
          <a:lstStyle/>
          <a:p>
            <a:pPr marL="457200" indent="-457200">
              <a:buFont typeface="+mj-lt"/>
              <a:buAutoNum type="arabicPeriod"/>
            </a:pPr>
            <a:r>
              <a:rPr lang="es-ES" sz="2400" dirty="0">
                <a:solidFill>
                  <a:schemeClr val="bg1"/>
                </a:solidFill>
                <a:latin typeface="Arial" panose="020B0604020202020204" pitchFamily="34" charset="0"/>
                <a:cs typeface="Arial" panose="020B0604020202020204" pitchFamily="34" charset="0"/>
              </a:rPr>
              <a:t>Implementar capacitaciones periódicas para el personal en temas de seguridad informática.</a:t>
            </a:r>
          </a:p>
          <a:p>
            <a:pPr marL="457200" indent="-457200">
              <a:buFont typeface="+mj-lt"/>
              <a:buAutoNum type="arabicPeriod"/>
            </a:pPr>
            <a:r>
              <a:rPr lang="es-ES" sz="2400" dirty="0">
                <a:solidFill>
                  <a:schemeClr val="bg1"/>
                </a:solidFill>
                <a:latin typeface="Arial" panose="020B0604020202020204" pitchFamily="34" charset="0"/>
                <a:cs typeface="Arial" panose="020B0604020202020204" pitchFamily="34" charset="0"/>
              </a:rPr>
              <a:t>Actualizar y optimizar los sistemas de diagnóstico y monitoreo de red.</a:t>
            </a:r>
          </a:p>
          <a:p>
            <a:pPr marL="342900" indent="-342900">
              <a:buFont typeface="+mj-lt"/>
              <a:buAutoNum type="arabicPeriod"/>
            </a:pPr>
            <a:r>
              <a:rPr lang="es-VE" sz="2400" dirty="0">
                <a:solidFill>
                  <a:schemeClr val="bg1"/>
                </a:solidFill>
                <a:latin typeface="Arial" panose="020B0604020202020204" pitchFamily="34" charset="0"/>
                <a:ea typeface="Calibri" panose="020F0502020204030204" pitchFamily="34" charset="0"/>
                <a:cs typeface="Arial" panose="020B0604020202020204" pitchFamily="34" charset="0"/>
              </a:rPr>
              <a:t>Mejorar los tiempos de respuesta del soporte técnico mediante la optimización de recursos humanos y tecnológicos.</a:t>
            </a:r>
          </a:p>
          <a:p>
            <a:pPr marL="0" indent="0">
              <a:buNone/>
            </a:pPr>
            <a:endParaRPr lang="es-VE" dirty="0"/>
          </a:p>
        </p:txBody>
      </p:sp>
    </p:spTree>
    <p:extLst>
      <p:ext uri="{BB962C8B-B14F-4D97-AF65-F5344CB8AC3E}">
        <p14:creationId xmlns:p14="http://schemas.microsoft.com/office/powerpoint/2010/main" val="651784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99991A-90D9-21B0-1CB8-88541BDE0805}"/>
              </a:ext>
            </a:extLst>
          </p:cNvPr>
          <p:cNvSpPr>
            <a:spLocks noGrp="1"/>
          </p:cNvSpPr>
          <p:nvPr>
            <p:ph type="title"/>
          </p:nvPr>
        </p:nvSpPr>
        <p:spPr/>
        <p:txBody>
          <a:bodyPr/>
          <a:lstStyle/>
          <a:p>
            <a:r>
              <a:rPr lang="es-ES" dirty="0">
                <a:solidFill>
                  <a:schemeClr val="tx1"/>
                </a:solidFill>
                <a:latin typeface="Arial" panose="020B0604020202020204" pitchFamily="34" charset="0"/>
                <a:cs typeface="Arial" panose="020B0604020202020204" pitchFamily="34" charset="0"/>
              </a:rPr>
              <a:t>Práctica Profesional</a:t>
            </a:r>
            <a:endParaRPr lang="es-VE" dirty="0">
              <a:solidFill>
                <a:schemeClr val="tx1"/>
              </a:solidFill>
              <a:latin typeface="Arial" panose="020B0604020202020204" pitchFamily="34" charset="0"/>
              <a:cs typeface="Arial" panose="020B0604020202020204" pitchFamily="34" charset="0"/>
            </a:endParaRPr>
          </a:p>
        </p:txBody>
      </p:sp>
      <p:sp>
        <p:nvSpPr>
          <p:cNvPr id="8" name="CuadroTexto 7">
            <a:extLst>
              <a:ext uri="{FF2B5EF4-FFF2-40B4-BE49-F238E27FC236}">
                <a16:creationId xmlns:a16="http://schemas.microsoft.com/office/drawing/2014/main" id="{C4E65026-0EE9-93E5-B720-838A9CA2A8FB}"/>
              </a:ext>
            </a:extLst>
          </p:cNvPr>
          <p:cNvSpPr txBox="1"/>
          <p:nvPr/>
        </p:nvSpPr>
        <p:spPr>
          <a:xfrm>
            <a:off x="1593542" y="1366070"/>
            <a:ext cx="6098958" cy="461665"/>
          </a:xfrm>
          <a:prstGeom prst="rect">
            <a:avLst/>
          </a:prstGeom>
          <a:noFill/>
        </p:spPr>
        <p:txBody>
          <a:bodyPr wrap="square">
            <a:spAutoFit/>
          </a:bodyPr>
          <a:lstStyle/>
          <a:p>
            <a:r>
              <a:rPr lang="es-VE" sz="2400" dirty="0">
                <a:latin typeface="Arial" panose="020B0604020202020204" pitchFamily="34" charset="0"/>
                <a:cs typeface="Arial" panose="020B0604020202020204" pitchFamily="34" charset="0"/>
              </a:rPr>
              <a:t>Objetivo General</a:t>
            </a:r>
          </a:p>
        </p:txBody>
      </p:sp>
      <p:sp>
        <p:nvSpPr>
          <p:cNvPr id="9" name="CuadroTexto 8">
            <a:extLst>
              <a:ext uri="{FF2B5EF4-FFF2-40B4-BE49-F238E27FC236}">
                <a16:creationId xmlns:a16="http://schemas.microsoft.com/office/drawing/2014/main" id="{935020A6-E327-A383-9E42-D4F15DD24789}"/>
              </a:ext>
            </a:extLst>
          </p:cNvPr>
          <p:cNvSpPr txBox="1"/>
          <p:nvPr/>
        </p:nvSpPr>
        <p:spPr>
          <a:xfrm>
            <a:off x="1593542" y="3040168"/>
            <a:ext cx="9028591" cy="1938992"/>
          </a:xfrm>
          <a:prstGeom prst="rect">
            <a:avLst/>
          </a:prstGeom>
          <a:solidFill>
            <a:schemeClr val="accent1">
              <a:lumMod val="60000"/>
              <a:lumOff val="40000"/>
            </a:schemeClr>
          </a:solidFill>
        </p:spPr>
        <p:txBody>
          <a:bodyPr wrap="square" rtlCol="0">
            <a:spAutoFit/>
          </a:bodyPr>
          <a:lstStyle/>
          <a:p>
            <a:r>
              <a:rPr lang="es-MX" sz="2400" dirty="0">
                <a:solidFill>
                  <a:schemeClr val="bg1"/>
                </a:solidFill>
                <a:latin typeface="Arial" panose="020B0604020202020204" pitchFamily="34" charset="0"/>
                <a:cs typeface="Arial" panose="020B0604020202020204" pitchFamily="34" charset="0"/>
              </a:rPr>
              <a:t>Fortalecer la infraestructura tecnológica del SENIAT, mediante la implementación de herramientas y protocolos de seguridad informática, con el fin de garantizar la protección de los datos institucionales y mejorar la eficiencia en los procesos operativos.</a:t>
            </a:r>
            <a:endParaRPr lang="es-VE" sz="2400" dirty="0">
              <a:solidFill>
                <a:schemeClr val="bg1"/>
              </a:solidFill>
              <a:latin typeface="Arial" panose="020B0604020202020204" pitchFamily="34" charset="0"/>
              <a:cs typeface="Arial" panose="020B0604020202020204" pitchFamily="34" charset="0"/>
            </a:endParaRPr>
          </a:p>
          <a:p>
            <a:endParaRPr lang="es-VE" sz="2400" dirty="0"/>
          </a:p>
        </p:txBody>
      </p:sp>
    </p:spTree>
    <p:extLst>
      <p:ext uri="{BB962C8B-B14F-4D97-AF65-F5344CB8AC3E}">
        <p14:creationId xmlns:p14="http://schemas.microsoft.com/office/powerpoint/2010/main" val="3099155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1704C5-A42D-1F4C-6661-F2CE1791DFD6}"/>
              </a:ext>
            </a:extLst>
          </p:cNvPr>
          <p:cNvSpPr>
            <a:spLocks noGrp="1"/>
          </p:cNvSpPr>
          <p:nvPr>
            <p:ph type="title"/>
          </p:nvPr>
        </p:nvSpPr>
        <p:spPr/>
        <p:txBody>
          <a:bodyPr/>
          <a:lstStyle/>
          <a:p>
            <a:r>
              <a:rPr lang="es-ES" dirty="0">
                <a:solidFill>
                  <a:schemeClr val="tx1"/>
                </a:solidFill>
                <a:latin typeface="Arial" panose="020B0604020202020204" pitchFamily="34" charset="0"/>
                <a:cs typeface="Arial" panose="020B0604020202020204" pitchFamily="34" charset="0"/>
              </a:rPr>
              <a:t>Recomendaciones para el IUJO</a:t>
            </a:r>
            <a:endParaRPr lang="es-VE" dirty="0">
              <a:solidFill>
                <a:schemeClr val="tx1"/>
              </a:solidFill>
            </a:endParaRPr>
          </a:p>
        </p:txBody>
      </p:sp>
      <p:sp>
        <p:nvSpPr>
          <p:cNvPr id="3" name="Marcador de contenido 2">
            <a:extLst>
              <a:ext uri="{FF2B5EF4-FFF2-40B4-BE49-F238E27FC236}">
                <a16:creationId xmlns:a16="http://schemas.microsoft.com/office/drawing/2014/main" id="{23BBF1B6-3F24-E4C6-8012-503CE0B09937}"/>
              </a:ext>
            </a:extLst>
          </p:cNvPr>
          <p:cNvSpPr>
            <a:spLocks noGrp="1"/>
          </p:cNvSpPr>
          <p:nvPr>
            <p:ph idx="1"/>
          </p:nvPr>
        </p:nvSpPr>
        <p:spPr>
          <a:xfrm>
            <a:off x="818712" y="2222287"/>
            <a:ext cx="10554574" cy="3959438"/>
          </a:xfrm>
          <a:solidFill>
            <a:schemeClr val="accent1">
              <a:lumMod val="20000"/>
              <a:lumOff val="80000"/>
            </a:schemeClr>
          </a:solidFill>
        </p:spPr>
        <p:txBody>
          <a:bodyPr/>
          <a:lstStyle/>
          <a:p>
            <a:pPr marL="0" indent="0">
              <a:buNone/>
            </a:pPr>
            <a:r>
              <a:rPr lang="es-ES" sz="2400" b="1" dirty="0">
                <a:solidFill>
                  <a:schemeClr val="bg1"/>
                </a:solidFill>
                <a:latin typeface="Arial" panose="020B0604020202020204" pitchFamily="34" charset="0"/>
                <a:cs typeface="Arial" panose="020B0604020202020204" pitchFamily="34" charset="0"/>
              </a:rPr>
              <a:t>  </a:t>
            </a:r>
          </a:p>
          <a:p>
            <a:pPr marL="457200" indent="-457200">
              <a:buFont typeface="+mj-lt"/>
              <a:buAutoNum type="arabicPeriod"/>
            </a:pPr>
            <a:r>
              <a:rPr lang="es-ES" sz="2400" dirty="0">
                <a:solidFill>
                  <a:schemeClr val="bg1"/>
                </a:solidFill>
                <a:latin typeface="Arial" panose="020B0604020202020204" pitchFamily="34" charset="0"/>
                <a:cs typeface="Arial" panose="020B0604020202020204" pitchFamily="34" charset="0"/>
              </a:rPr>
              <a:t>Incorporar asignaturas prácticas relacionadas con la seguridad informática y la gestión de infraestructura tecnológica.</a:t>
            </a:r>
          </a:p>
          <a:p>
            <a:pPr marL="457200" indent="-457200">
              <a:buFont typeface="+mj-lt"/>
              <a:buAutoNum type="arabicPeriod"/>
            </a:pPr>
            <a:r>
              <a:rPr lang="es-ES" sz="2400" dirty="0">
                <a:solidFill>
                  <a:schemeClr val="bg1"/>
                </a:solidFill>
                <a:latin typeface="Arial" panose="020B0604020202020204" pitchFamily="34" charset="0"/>
                <a:cs typeface="Arial" panose="020B0604020202020204" pitchFamily="34" charset="0"/>
              </a:rPr>
              <a:t>Promover proyectos académicos vinculados con las necesidades de instituciones públicas y privadas.</a:t>
            </a:r>
          </a:p>
          <a:p>
            <a:pPr marL="0" indent="0">
              <a:buNone/>
            </a:pPr>
            <a:endParaRPr lang="es-VE" dirty="0"/>
          </a:p>
        </p:txBody>
      </p:sp>
    </p:spTree>
    <p:extLst>
      <p:ext uri="{BB962C8B-B14F-4D97-AF65-F5344CB8AC3E}">
        <p14:creationId xmlns:p14="http://schemas.microsoft.com/office/powerpoint/2010/main" val="1977016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C4892-6A01-3537-34AC-5B4458D2237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B9DA835-4B8F-1948-6672-B48EDC529DC1}"/>
              </a:ext>
            </a:extLst>
          </p:cNvPr>
          <p:cNvSpPr>
            <a:spLocks noGrp="1"/>
          </p:cNvSpPr>
          <p:nvPr>
            <p:ph type="title"/>
          </p:nvPr>
        </p:nvSpPr>
        <p:spPr/>
        <p:txBody>
          <a:bodyPr/>
          <a:lstStyle/>
          <a:p>
            <a:r>
              <a:rPr lang="es-ES" dirty="0">
                <a:latin typeface="Arial" panose="020B0604020202020204" pitchFamily="34" charset="0"/>
                <a:cs typeface="Arial" panose="020B0604020202020204" pitchFamily="34" charset="0"/>
              </a:rPr>
              <a:t>Conclusión</a:t>
            </a:r>
            <a:r>
              <a:rPr lang="es-ES" dirty="0"/>
              <a:t> </a:t>
            </a:r>
            <a:endParaRPr lang="es-VE" dirty="0"/>
          </a:p>
        </p:txBody>
      </p:sp>
      <p:sp>
        <p:nvSpPr>
          <p:cNvPr id="3" name="Marcador de contenido 2">
            <a:extLst>
              <a:ext uri="{FF2B5EF4-FFF2-40B4-BE49-F238E27FC236}">
                <a16:creationId xmlns:a16="http://schemas.microsoft.com/office/drawing/2014/main" id="{3C02A1F3-D85C-E5DE-98E4-DEF093FD3ECC}"/>
              </a:ext>
            </a:extLst>
          </p:cNvPr>
          <p:cNvSpPr>
            <a:spLocks noGrp="1"/>
          </p:cNvSpPr>
          <p:nvPr>
            <p:ph idx="1"/>
          </p:nvPr>
        </p:nvSpPr>
        <p:spPr>
          <a:xfrm>
            <a:off x="818712" y="2222287"/>
            <a:ext cx="10554574" cy="3959438"/>
          </a:xfrm>
          <a:solidFill>
            <a:schemeClr val="accent1">
              <a:lumMod val="20000"/>
              <a:lumOff val="80000"/>
            </a:schemeClr>
          </a:solidFill>
        </p:spPr>
        <p:txBody>
          <a:bodyPr/>
          <a:lstStyle/>
          <a:p>
            <a:pPr marL="0" indent="0" algn="just">
              <a:buNone/>
            </a:pPr>
            <a:r>
              <a:rPr lang="es-VE" sz="2400" dirty="0">
                <a:solidFill>
                  <a:schemeClr val="bg1"/>
                </a:solidFill>
                <a:latin typeface="Arial" panose="020B0604020202020204" pitchFamily="34" charset="0"/>
                <a:cs typeface="Arial" panose="020B0604020202020204" pitchFamily="34" charset="0"/>
              </a:rPr>
              <a:t>	Esta experiencia no solo me permitió consolidar habilidades técnicas en mi área de formación, sino que también me ayudó a comprender la importancia del trabajo en equipo, la comunicación efectiva y la resolución de problemas. Reflexionar sobre los desafíos enfrentados me dio una perspectiva más amplia sobre cómo aplicar mis conocimientos para generar un impacto positivo en mi entorno.</a:t>
            </a:r>
          </a:p>
          <a:p>
            <a:pPr marL="0" indent="0">
              <a:buNone/>
            </a:pPr>
            <a:endParaRPr lang="es-ES" sz="2400" dirty="0">
              <a:solidFill>
                <a:schemeClr val="bg1"/>
              </a:solidFill>
              <a:latin typeface="Arial" panose="020B0604020202020204" pitchFamily="34" charset="0"/>
              <a:cs typeface="Arial" panose="020B0604020202020204" pitchFamily="34" charset="0"/>
            </a:endParaRPr>
          </a:p>
          <a:p>
            <a:pPr marL="0" indent="0">
              <a:buNone/>
            </a:pPr>
            <a:endParaRPr lang="es-VE" dirty="0"/>
          </a:p>
        </p:txBody>
      </p:sp>
    </p:spTree>
    <p:extLst>
      <p:ext uri="{BB962C8B-B14F-4D97-AF65-F5344CB8AC3E}">
        <p14:creationId xmlns:p14="http://schemas.microsoft.com/office/powerpoint/2010/main" val="1349361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9D1B76-D81A-276F-68EC-EE1B1CF2A3E2}"/>
              </a:ext>
            </a:extLst>
          </p:cNvPr>
          <p:cNvSpPr>
            <a:spLocks noGrp="1"/>
          </p:cNvSpPr>
          <p:nvPr>
            <p:ph type="title"/>
          </p:nvPr>
        </p:nvSpPr>
        <p:spPr/>
        <p:txBody>
          <a:bodyPr/>
          <a:lstStyle/>
          <a:p>
            <a:r>
              <a:rPr lang="es-ES" dirty="0"/>
              <a:t>Cierre</a:t>
            </a:r>
            <a:endParaRPr lang="es-VE" dirty="0"/>
          </a:p>
        </p:txBody>
      </p:sp>
      <p:sp>
        <p:nvSpPr>
          <p:cNvPr id="3" name="Marcador de contenido 2">
            <a:extLst>
              <a:ext uri="{FF2B5EF4-FFF2-40B4-BE49-F238E27FC236}">
                <a16:creationId xmlns:a16="http://schemas.microsoft.com/office/drawing/2014/main" id="{F4598B3B-5A95-1A56-0F72-1975015E4501}"/>
              </a:ext>
            </a:extLst>
          </p:cNvPr>
          <p:cNvSpPr>
            <a:spLocks noGrp="1"/>
          </p:cNvSpPr>
          <p:nvPr>
            <p:ph idx="1"/>
          </p:nvPr>
        </p:nvSpPr>
        <p:spPr>
          <a:xfrm>
            <a:off x="405000" y="447188"/>
            <a:ext cx="11381998" cy="6106012"/>
          </a:xfrm>
          <a:solidFill>
            <a:schemeClr val="accent1">
              <a:lumMod val="60000"/>
              <a:lumOff val="40000"/>
            </a:schemeClr>
          </a:solidFill>
        </p:spPr>
        <p:txBody>
          <a:bodyPr>
            <a:normAutofit fontScale="40000" lnSpcReduction="20000"/>
          </a:bodyPr>
          <a:lstStyle/>
          <a:p>
            <a:pPr marL="0" indent="0">
              <a:buNone/>
            </a:pPr>
            <a:r>
              <a:rPr lang="es-MX" sz="7200" dirty="0">
                <a:solidFill>
                  <a:schemeClr val="bg1"/>
                </a:solidFill>
              </a:rPr>
              <a:t>"</a:t>
            </a:r>
            <a:r>
              <a:rPr lang="es-MX" sz="7200" dirty="0">
                <a:solidFill>
                  <a:schemeClr val="bg1"/>
                </a:solidFill>
                <a:latin typeface="Arial" panose="020B0604020202020204" pitchFamily="34" charset="0"/>
                <a:cs typeface="Arial" panose="020B0604020202020204" pitchFamily="34" charset="0"/>
              </a:rPr>
              <a:t>En medio del odio descubrí que había, dentro de mí, un amor invencible. En medio de las lágrimas descubrí que había, dentro de mí, una sonrisa invencible. En medio del caos descubrí que había, dentro de mí, una calma invencible.</a:t>
            </a:r>
          </a:p>
          <a:p>
            <a:pPr marL="0" indent="0">
              <a:buNone/>
            </a:pPr>
            <a:endParaRPr lang="es-MX" sz="7200" dirty="0">
              <a:solidFill>
                <a:schemeClr val="bg1"/>
              </a:solidFill>
              <a:latin typeface="Arial" panose="020B0604020202020204" pitchFamily="34" charset="0"/>
              <a:cs typeface="Arial" panose="020B0604020202020204" pitchFamily="34" charset="0"/>
            </a:endParaRPr>
          </a:p>
          <a:p>
            <a:pPr marL="0" indent="0">
              <a:buNone/>
            </a:pPr>
            <a:r>
              <a:rPr lang="es-MX" sz="7200" dirty="0">
                <a:solidFill>
                  <a:schemeClr val="bg1"/>
                </a:solidFill>
                <a:latin typeface="Arial" panose="020B0604020202020204" pitchFamily="34" charset="0"/>
                <a:cs typeface="Arial" panose="020B0604020202020204" pitchFamily="34" charset="0"/>
              </a:rPr>
              <a:t>Me di cuenta a pesar de todo eso, que en medio del invierno había dentro de mí, un verano invencible. Y eso me hace feliz. Porque esto dice que no importa lo duro que el mundo empuje contra mí; en mi interior hay algo más fuerte, algo mejor, empujando de vuelta."</a:t>
            </a:r>
          </a:p>
          <a:p>
            <a:pPr marL="0" indent="0">
              <a:buNone/>
            </a:pPr>
            <a:endParaRPr lang="es-MX" sz="7200" dirty="0">
              <a:solidFill>
                <a:schemeClr val="bg1"/>
              </a:solidFill>
              <a:latin typeface="Arial" panose="020B0604020202020204" pitchFamily="34" charset="0"/>
              <a:cs typeface="Arial" panose="020B0604020202020204" pitchFamily="34" charset="0"/>
            </a:endParaRPr>
          </a:p>
          <a:p>
            <a:pPr marL="0" indent="0" algn="r">
              <a:buNone/>
            </a:pPr>
            <a:r>
              <a:rPr lang="es-MX" sz="7200" dirty="0">
                <a:solidFill>
                  <a:schemeClr val="bg1"/>
                </a:solidFill>
                <a:latin typeface="Arial" panose="020B0604020202020204" pitchFamily="34" charset="0"/>
                <a:cs typeface="Arial" panose="020B0604020202020204" pitchFamily="34" charset="0"/>
              </a:rPr>
              <a:t>ALBERT CAMUS - EL VERANO</a:t>
            </a:r>
            <a:endParaRPr lang="es-VE" sz="7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3041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a:extLst>
            <a:ext uri="{FF2B5EF4-FFF2-40B4-BE49-F238E27FC236}">
              <a16:creationId xmlns:a16="http://schemas.microsoft.com/office/drawing/2014/main" id="{FFCD30C0-7E9E-503D-2257-7497631AC258}"/>
            </a:ext>
          </a:extLst>
        </p:cNvPr>
        <p:cNvGrpSpPr/>
        <p:nvPr/>
      </p:nvGrpSpPr>
      <p:grpSpPr>
        <a:xfrm>
          <a:off x="0" y="0"/>
          <a:ext cx="0" cy="0"/>
          <a:chOff x="0" y="0"/>
          <a:chExt cx="0" cy="0"/>
        </a:xfrm>
      </p:grpSpPr>
      <p:pic>
        <p:nvPicPr>
          <p:cNvPr id="9" name="Imagen 8">
            <a:extLst>
              <a:ext uri="{FF2B5EF4-FFF2-40B4-BE49-F238E27FC236}">
                <a16:creationId xmlns:a16="http://schemas.microsoft.com/office/drawing/2014/main" id="{A26B7B6D-C5D4-CD2A-5392-0F37CB91D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104660" cy="6858000"/>
          </a:xfrm>
          <a:prstGeom prst="rect">
            <a:avLst/>
          </a:prstGeom>
        </p:spPr>
      </p:pic>
      <p:pic>
        <p:nvPicPr>
          <p:cNvPr id="12" name="Imagen 11">
            <a:extLst>
              <a:ext uri="{FF2B5EF4-FFF2-40B4-BE49-F238E27FC236}">
                <a16:creationId xmlns:a16="http://schemas.microsoft.com/office/drawing/2014/main" id="{E89BF55E-A4BB-2BA6-892A-50DFD515EBA0}"/>
              </a:ext>
            </a:extLst>
          </p:cNvPr>
          <p:cNvPicPr>
            <a:picLocks noChangeAspect="1"/>
          </p:cNvPicPr>
          <p:nvPr/>
        </p:nvPicPr>
        <p:blipFill>
          <a:blip r:embed="rId3"/>
          <a:stretch>
            <a:fillRect/>
          </a:stretch>
        </p:blipFill>
        <p:spPr>
          <a:xfrm>
            <a:off x="5823750" y="5788825"/>
            <a:ext cx="6072639" cy="1530229"/>
          </a:xfrm>
          <a:prstGeom prst="rect">
            <a:avLst/>
          </a:prstGeom>
        </p:spPr>
      </p:pic>
      <p:sp>
        <p:nvSpPr>
          <p:cNvPr id="14" name="Corazón 13">
            <a:extLst>
              <a:ext uri="{FF2B5EF4-FFF2-40B4-BE49-F238E27FC236}">
                <a16:creationId xmlns:a16="http://schemas.microsoft.com/office/drawing/2014/main" id="{800DE0DF-AF39-8F86-07A7-42E20F8DBDF0}"/>
              </a:ext>
            </a:extLst>
          </p:cNvPr>
          <p:cNvSpPr/>
          <p:nvPr/>
        </p:nvSpPr>
        <p:spPr>
          <a:xfrm rot="1325230">
            <a:off x="3741937" y="430816"/>
            <a:ext cx="3444536" cy="3222594"/>
          </a:xfrm>
          <a:prstGeom prst="hear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13" name="Corazón 12">
            <a:extLst>
              <a:ext uri="{FF2B5EF4-FFF2-40B4-BE49-F238E27FC236}">
                <a16:creationId xmlns:a16="http://schemas.microsoft.com/office/drawing/2014/main" id="{FA5F05A4-5981-5553-DE27-BE26197EB1CA}"/>
              </a:ext>
            </a:extLst>
          </p:cNvPr>
          <p:cNvSpPr/>
          <p:nvPr/>
        </p:nvSpPr>
        <p:spPr>
          <a:xfrm rot="1766789">
            <a:off x="4640062" y="3052097"/>
            <a:ext cx="2911876" cy="2625571"/>
          </a:xfrm>
          <a:prstGeom prst="hear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dirty="0"/>
          </a:p>
        </p:txBody>
      </p:sp>
    </p:spTree>
    <p:extLst>
      <p:ext uri="{BB962C8B-B14F-4D97-AF65-F5344CB8AC3E}">
        <p14:creationId xmlns:p14="http://schemas.microsoft.com/office/powerpoint/2010/main" val="3502032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8F69A-8DC7-FE5A-4896-4EABFD52CBA9}"/>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392D9FCE-ECFE-6E31-8CF1-8BD20D4BABFC}"/>
              </a:ext>
            </a:extLst>
          </p:cNvPr>
          <p:cNvSpPr txBox="1"/>
          <p:nvPr/>
        </p:nvSpPr>
        <p:spPr>
          <a:xfrm>
            <a:off x="572610" y="592127"/>
            <a:ext cx="6098958" cy="707886"/>
          </a:xfrm>
          <a:prstGeom prst="rect">
            <a:avLst/>
          </a:prstGeom>
          <a:noFill/>
        </p:spPr>
        <p:txBody>
          <a:bodyPr wrap="square">
            <a:spAutoFit/>
          </a:bodyPr>
          <a:lstStyle/>
          <a:p>
            <a:r>
              <a:rPr lang="es-VE" sz="4000" b="1" dirty="0">
                <a:latin typeface="Arial" panose="020B0604020202020204" pitchFamily="34" charset="0"/>
                <a:cs typeface="Arial" panose="020B0604020202020204" pitchFamily="34" charset="0"/>
              </a:rPr>
              <a:t>Objetivos Específicos</a:t>
            </a:r>
          </a:p>
        </p:txBody>
      </p:sp>
      <p:graphicFrame>
        <p:nvGraphicFramePr>
          <p:cNvPr id="7" name="Diagrama 6">
            <a:extLst>
              <a:ext uri="{FF2B5EF4-FFF2-40B4-BE49-F238E27FC236}">
                <a16:creationId xmlns:a16="http://schemas.microsoft.com/office/drawing/2014/main" id="{6C44AC4E-DB15-4B5E-F65E-9E5B93C921F5}"/>
              </a:ext>
            </a:extLst>
          </p:cNvPr>
          <p:cNvGraphicFramePr/>
          <p:nvPr>
            <p:extLst>
              <p:ext uri="{D42A27DB-BD31-4B8C-83A1-F6EECF244321}">
                <p14:modId xmlns:p14="http://schemas.microsoft.com/office/powerpoint/2010/main" val="2914050821"/>
              </p:ext>
            </p:extLst>
          </p:nvPr>
        </p:nvGraphicFramePr>
        <p:xfrm>
          <a:off x="531674" y="2343814"/>
          <a:ext cx="10571998" cy="40669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0106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7A292-CBA8-DB03-47FE-30E4D2F5CB9A}"/>
            </a:ext>
          </a:extLst>
        </p:cNvPr>
        <p:cNvGrpSpPr/>
        <p:nvPr/>
      </p:nvGrpSpPr>
      <p:grpSpPr>
        <a:xfrm>
          <a:off x="0" y="0"/>
          <a:ext cx="0" cy="0"/>
          <a:chOff x="0" y="0"/>
          <a:chExt cx="0" cy="0"/>
        </a:xfrm>
      </p:grpSpPr>
      <p:graphicFrame>
        <p:nvGraphicFramePr>
          <p:cNvPr id="6" name="Diagrama 5">
            <a:extLst>
              <a:ext uri="{FF2B5EF4-FFF2-40B4-BE49-F238E27FC236}">
                <a16:creationId xmlns:a16="http://schemas.microsoft.com/office/drawing/2014/main" id="{E1D4B33D-71E0-C4C0-2DE3-195F3DCF53BC}"/>
              </a:ext>
            </a:extLst>
          </p:cNvPr>
          <p:cNvGraphicFramePr/>
          <p:nvPr>
            <p:extLst>
              <p:ext uri="{D42A27DB-BD31-4B8C-83A1-F6EECF244321}">
                <p14:modId xmlns:p14="http://schemas.microsoft.com/office/powerpoint/2010/main" val="1661742853"/>
              </p:ext>
            </p:extLst>
          </p:nvPr>
        </p:nvGraphicFramePr>
        <p:xfrm>
          <a:off x="1292749" y="2057400"/>
          <a:ext cx="10483850" cy="4695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Imagen 3">
            <a:extLst>
              <a:ext uri="{FF2B5EF4-FFF2-40B4-BE49-F238E27FC236}">
                <a16:creationId xmlns:a16="http://schemas.microsoft.com/office/drawing/2014/main" id="{22AA62AB-B190-10A6-83FD-FFF7851787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94966" y="2057400"/>
            <a:ext cx="5174480" cy="4599538"/>
          </a:xfrm>
          <a:prstGeom prst="rect">
            <a:avLst/>
          </a:prstGeom>
        </p:spPr>
      </p:pic>
      <p:sp>
        <p:nvSpPr>
          <p:cNvPr id="5" name="CuadroTexto 4">
            <a:extLst>
              <a:ext uri="{FF2B5EF4-FFF2-40B4-BE49-F238E27FC236}">
                <a16:creationId xmlns:a16="http://schemas.microsoft.com/office/drawing/2014/main" id="{3F22B8EB-6D83-6729-358A-6FA7AAA99CBD}"/>
              </a:ext>
            </a:extLst>
          </p:cNvPr>
          <p:cNvSpPr txBox="1"/>
          <p:nvPr/>
        </p:nvSpPr>
        <p:spPr>
          <a:xfrm>
            <a:off x="1203973" y="592014"/>
            <a:ext cx="3849131" cy="830997"/>
          </a:xfrm>
          <a:prstGeom prst="rect">
            <a:avLst/>
          </a:prstGeom>
          <a:noFill/>
        </p:spPr>
        <p:txBody>
          <a:bodyPr wrap="none" rtlCol="0">
            <a:spAutoFit/>
          </a:bodyPr>
          <a:lstStyle/>
          <a:p>
            <a:r>
              <a:rPr lang="es-VE" sz="4800" b="1" dirty="0">
                <a:latin typeface="Arial" panose="020B0604020202020204" pitchFamily="34" charset="0"/>
                <a:cs typeface="Arial" panose="020B0604020202020204" pitchFamily="34" charset="0"/>
              </a:rPr>
              <a:t> La Empresa</a:t>
            </a:r>
          </a:p>
        </p:txBody>
      </p:sp>
    </p:spTree>
    <p:extLst>
      <p:ext uri="{BB962C8B-B14F-4D97-AF65-F5344CB8AC3E}">
        <p14:creationId xmlns:p14="http://schemas.microsoft.com/office/powerpoint/2010/main" val="25321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E35B95-A79C-4542-B2D8-C00FABF3D6C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2B7003E-9FCB-D313-F852-0F5B128A13FA}"/>
              </a:ext>
            </a:extLst>
          </p:cNvPr>
          <p:cNvSpPr>
            <a:spLocks noGrp="1"/>
          </p:cNvSpPr>
          <p:nvPr>
            <p:ph type="title"/>
          </p:nvPr>
        </p:nvSpPr>
        <p:spPr>
          <a:xfrm>
            <a:off x="233768" y="447188"/>
            <a:ext cx="11148230" cy="970450"/>
          </a:xfrm>
        </p:spPr>
        <p:txBody>
          <a:bodyPr/>
          <a:lstStyle/>
          <a:p>
            <a:r>
              <a:rPr lang="es-ES" sz="3200" dirty="0">
                <a:latin typeface="Arial" panose="020B0604020202020204" pitchFamily="34" charset="0"/>
                <a:cs typeface="Arial" panose="020B0604020202020204" pitchFamily="34" charset="0"/>
              </a:rPr>
              <a:t>O</a:t>
            </a:r>
            <a:r>
              <a:rPr lang="es-VE" sz="3200" dirty="0" err="1"/>
              <a:t>rganigrama</a:t>
            </a:r>
            <a:br>
              <a:rPr lang="es-VE" sz="3200" dirty="0"/>
            </a:br>
            <a:r>
              <a:rPr lang="es-VE" sz="3200" dirty="0"/>
              <a:t> Estructural del SENIAT</a:t>
            </a:r>
            <a:endParaRPr lang="es-VE" sz="3200"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5AF3DCD5-5262-A652-0B3D-60CDCF247DBE}"/>
              </a:ext>
            </a:extLst>
          </p:cNvPr>
          <p:cNvPicPr>
            <a:picLocks noChangeAspect="1"/>
          </p:cNvPicPr>
          <p:nvPr/>
        </p:nvPicPr>
        <p:blipFill>
          <a:blip r:embed="rId2"/>
          <a:stretch>
            <a:fillRect/>
          </a:stretch>
        </p:blipFill>
        <p:spPr>
          <a:xfrm>
            <a:off x="5228958" y="146480"/>
            <a:ext cx="6578355" cy="6711520"/>
          </a:xfrm>
          <a:prstGeom prst="rect">
            <a:avLst/>
          </a:prstGeom>
        </p:spPr>
      </p:pic>
      <p:sp>
        <p:nvSpPr>
          <p:cNvPr id="9" name="CuadroTexto 8">
            <a:extLst>
              <a:ext uri="{FF2B5EF4-FFF2-40B4-BE49-F238E27FC236}">
                <a16:creationId xmlns:a16="http://schemas.microsoft.com/office/drawing/2014/main" id="{BB530EEB-DF12-E6D4-14F8-C6EA3BCEF508}"/>
              </a:ext>
            </a:extLst>
          </p:cNvPr>
          <p:cNvSpPr txBox="1"/>
          <p:nvPr/>
        </p:nvSpPr>
        <p:spPr>
          <a:xfrm>
            <a:off x="233768" y="2354802"/>
            <a:ext cx="4746605" cy="3046988"/>
          </a:xfrm>
          <a:prstGeom prst="rect">
            <a:avLst/>
          </a:prstGeom>
          <a:solidFill>
            <a:schemeClr val="accent1">
              <a:lumMod val="40000"/>
              <a:lumOff val="60000"/>
            </a:schemeClr>
          </a:solidFill>
        </p:spPr>
        <p:txBody>
          <a:bodyPr wrap="square" rtlCol="0">
            <a:spAutoFit/>
          </a:bodyPr>
          <a:lstStyle/>
          <a:p>
            <a:pPr algn="just"/>
            <a:r>
              <a:rPr lang="es-VE" sz="2400" dirty="0">
                <a:solidFill>
                  <a:schemeClr val="bg1"/>
                </a:solidFill>
                <a:latin typeface="Arial" panose="020B0604020202020204" pitchFamily="34" charset="0"/>
                <a:cs typeface="Arial" panose="020B0604020202020204" pitchFamily="34" charset="0"/>
              </a:rPr>
              <a:t>Gerencia de Telecomunicaciones del SENIAT es responsable de administrar y garantizar el funcionamiento de la infraestructura tecnológica de comunicación de la Institución, incluyendo redes, conectividad y seguridad de la información.</a:t>
            </a:r>
          </a:p>
        </p:txBody>
      </p:sp>
    </p:spTree>
    <p:extLst>
      <p:ext uri="{BB962C8B-B14F-4D97-AF65-F5344CB8AC3E}">
        <p14:creationId xmlns:p14="http://schemas.microsoft.com/office/powerpoint/2010/main" val="393093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8D7E5-E430-A812-A2D7-C6F31DDFF82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CE75B52-6D3B-E0C3-2E6C-FDC8DF62688E}"/>
              </a:ext>
            </a:extLst>
          </p:cNvPr>
          <p:cNvSpPr>
            <a:spLocks noGrp="1"/>
          </p:cNvSpPr>
          <p:nvPr>
            <p:ph type="title"/>
          </p:nvPr>
        </p:nvSpPr>
        <p:spPr/>
        <p:txBody>
          <a:bodyPr/>
          <a:lstStyle/>
          <a:p>
            <a:r>
              <a:rPr lang="es-VE" dirty="0"/>
              <a:t>Organigrama de la Gerencia </a:t>
            </a:r>
            <a:endParaRPr lang="es-VE" dirty="0">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954515BA-9012-7175-2DAD-0DB4A7958C5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9022" y="1892935"/>
            <a:ext cx="8028305" cy="4965065"/>
          </a:xfrm>
          <a:prstGeom prst="rect">
            <a:avLst/>
          </a:prstGeom>
          <a:noFill/>
          <a:ln>
            <a:noFill/>
          </a:ln>
        </p:spPr>
      </p:pic>
    </p:spTree>
    <p:extLst>
      <p:ext uri="{BB962C8B-B14F-4D97-AF65-F5344CB8AC3E}">
        <p14:creationId xmlns:p14="http://schemas.microsoft.com/office/powerpoint/2010/main" val="155639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DA12FF-8125-F767-FA97-9845B6A4249B}"/>
              </a:ext>
            </a:extLst>
          </p:cNvPr>
          <p:cNvSpPr>
            <a:spLocks noGrp="1"/>
          </p:cNvSpPr>
          <p:nvPr>
            <p:ph type="title"/>
          </p:nvPr>
        </p:nvSpPr>
        <p:spPr/>
        <p:txBody>
          <a:bodyPr/>
          <a:lstStyle/>
          <a:p>
            <a:r>
              <a:rPr lang="es-VE" sz="4400" dirty="0">
                <a:latin typeface="Arial" panose="020B0604020202020204" pitchFamily="34" charset="0"/>
                <a:cs typeface="Arial" panose="020B0604020202020204" pitchFamily="34" charset="0"/>
              </a:rPr>
              <a:t>Bases Legales </a:t>
            </a:r>
          </a:p>
        </p:txBody>
      </p:sp>
      <p:graphicFrame>
        <p:nvGraphicFramePr>
          <p:cNvPr id="4" name="Marcador de contenido 3">
            <a:extLst>
              <a:ext uri="{FF2B5EF4-FFF2-40B4-BE49-F238E27FC236}">
                <a16:creationId xmlns:a16="http://schemas.microsoft.com/office/drawing/2014/main" id="{A5CF84DC-D8B1-A3C3-41A4-B957F2283A73}"/>
              </a:ext>
            </a:extLst>
          </p:cNvPr>
          <p:cNvGraphicFramePr>
            <a:graphicFrameLocks noGrp="1"/>
          </p:cNvGraphicFramePr>
          <p:nvPr>
            <p:ph idx="1"/>
            <p:extLst>
              <p:ext uri="{D42A27DB-BD31-4B8C-83A1-F6EECF244321}">
                <p14:modId xmlns:p14="http://schemas.microsoft.com/office/powerpoint/2010/main" val="379597440"/>
              </p:ext>
            </p:extLst>
          </p:nvPr>
        </p:nvGraphicFramePr>
        <p:xfrm>
          <a:off x="533399" y="1778619"/>
          <a:ext cx="11077575" cy="4321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uadroTexto 4">
            <a:extLst>
              <a:ext uri="{FF2B5EF4-FFF2-40B4-BE49-F238E27FC236}">
                <a16:creationId xmlns:a16="http://schemas.microsoft.com/office/drawing/2014/main" id="{C3D631FD-944A-DCBB-64ED-EF21D39B92B3}"/>
              </a:ext>
            </a:extLst>
          </p:cNvPr>
          <p:cNvSpPr txBox="1"/>
          <p:nvPr/>
        </p:nvSpPr>
        <p:spPr>
          <a:xfrm>
            <a:off x="3981450" y="5434139"/>
            <a:ext cx="4964116" cy="492443"/>
          </a:xfrm>
          <a:prstGeom prst="rect">
            <a:avLst/>
          </a:prstGeom>
          <a:noFill/>
        </p:spPr>
        <p:txBody>
          <a:bodyPr wrap="none" rtlCol="0">
            <a:spAutoFit/>
          </a:bodyPr>
          <a:lstStyle/>
          <a:p>
            <a:r>
              <a:rPr lang="es-VE" sz="2600" dirty="0">
                <a:latin typeface="Arial" panose="020B0604020202020204" pitchFamily="34" charset="0"/>
                <a:cs typeface="Arial" panose="020B0604020202020204" pitchFamily="34" charset="0"/>
              </a:rPr>
              <a:t>Normativas internas del SENIAT</a:t>
            </a:r>
          </a:p>
        </p:txBody>
      </p:sp>
    </p:spTree>
    <p:extLst>
      <p:ext uri="{BB962C8B-B14F-4D97-AF65-F5344CB8AC3E}">
        <p14:creationId xmlns:p14="http://schemas.microsoft.com/office/powerpoint/2010/main" val="1173701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06EB6B-1909-10A6-CE37-2D3EB55D199F}"/>
              </a:ext>
            </a:extLst>
          </p:cNvPr>
          <p:cNvSpPr>
            <a:spLocks noGrp="1"/>
          </p:cNvSpPr>
          <p:nvPr>
            <p:ph type="title"/>
          </p:nvPr>
        </p:nvSpPr>
        <p:spPr/>
        <p:txBody>
          <a:bodyPr/>
          <a:lstStyle/>
          <a:p>
            <a:r>
              <a:rPr lang="es-ES" dirty="0">
                <a:latin typeface="Arial" panose="020B0604020202020204" pitchFamily="34" charset="0"/>
                <a:cs typeface="Arial" panose="020B0604020202020204" pitchFamily="34" charset="0"/>
              </a:rPr>
              <a:t>La Experiencia</a:t>
            </a:r>
            <a:endParaRPr lang="es-VE" dirty="0">
              <a:latin typeface="Arial" panose="020B0604020202020204" pitchFamily="34" charset="0"/>
              <a:cs typeface="Arial" panose="020B0604020202020204" pitchFamily="34" charset="0"/>
            </a:endParaRPr>
          </a:p>
        </p:txBody>
      </p:sp>
      <p:graphicFrame>
        <p:nvGraphicFramePr>
          <p:cNvPr id="6" name="Tabla 5">
            <a:extLst>
              <a:ext uri="{FF2B5EF4-FFF2-40B4-BE49-F238E27FC236}">
                <a16:creationId xmlns:a16="http://schemas.microsoft.com/office/drawing/2014/main" id="{BF709127-DF50-B3B9-C712-1C48FCC9789D}"/>
              </a:ext>
            </a:extLst>
          </p:cNvPr>
          <p:cNvGraphicFramePr>
            <a:graphicFrameLocks noGrp="1"/>
          </p:cNvGraphicFramePr>
          <p:nvPr>
            <p:extLst>
              <p:ext uri="{D42A27DB-BD31-4B8C-83A1-F6EECF244321}">
                <p14:modId xmlns:p14="http://schemas.microsoft.com/office/powerpoint/2010/main" val="2928901628"/>
              </p:ext>
            </p:extLst>
          </p:nvPr>
        </p:nvGraphicFramePr>
        <p:xfrm>
          <a:off x="1219200" y="2379201"/>
          <a:ext cx="9934575" cy="3914776"/>
        </p:xfrm>
        <a:graphic>
          <a:graphicData uri="http://schemas.openxmlformats.org/drawingml/2006/table">
            <a:tbl>
              <a:tblPr firstRow="1" firstCol="1" bandRow="1"/>
              <a:tblGrid>
                <a:gridCol w="4363819">
                  <a:extLst>
                    <a:ext uri="{9D8B030D-6E8A-4147-A177-3AD203B41FA5}">
                      <a16:colId xmlns:a16="http://schemas.microsoft.com/office/drawing/2014/main" val="3983441737"/>
                    </a:ext>
                  </a:extLst>
                </a:gridCol>
                <a:gridCol w="617903">
                  <a:extLst>
                    <a:ext uri="{9D8B030D-6E8A-4147-A177-3AD203B41FA5}">
                      <a16:colId xmlns:a16="http://schemas.microsoft.com/office/drawing/2014/main" val="440458671"/>
                    </a:ext>
                  </a:extLst>
                </a:gridCol>
                <a:gridCol w="425476">
                  <a:extLst>
                    <a:ext uri="{9D8B030D-6E8A-4147-A177-3AD203B41FA5}">
                      <a16:colId xmlns:a16="http://schemas.microsoft.com/office/drawing/2014/main" val="2076448201"/>
                    </a:ext>
                  </a:extLst>
                </a:gridCol>
                <a:gridCol w="610423">
                  <a:extLst>
                    <a:ext uri="{9D8B030D-6E8A-4147-A177-3AD203B41FA5}">
                      <a16:colId xmlns:a16="http://schemas.microsoft.com/office/drawing/2014/main" val="212216676"/>
                    </a:ext>
                  </a:extLst>
                </a:gridCol>
                <a:gridCol w="551624">
                  <a:extLst>
                    <a:ext uri="{9D8B030D-6E8A-4147-A177-3AD203B41FA5}">
                      <a16:colId xmlns:a16="http://schemas.microsoft.com/office/drawing/2014/main" val="2369768114"/>
                    </a:ext>
                  </a:extLst>
                </a:gridCol>
                <a:gridCol w="507793">
                  <a:extLst>
                    <a:ext uri="{9D8B030D-6E8A-4147-A177-3AD203B41FA5}">
                      <a16:colId xmlns:a16="http://schemas.microsoft.com/office/drawing/2014/main" val="2670543375"/>
                    </a:ext>
                  </a:extLst>
                </a:gridCol>
                <a:gridCol w="486412">
                  <a:extLst>
                    <a:ext uri="{9D8B030D-6E8A-4147-A177-3AD203B41FA5}">
                      <a16:colId xmlns:a16="http://schemas.microsoft.com/office/drawing/2014/main" val="1421294903"/>
                    </a:ext>
                  </a:extLst>
                </a:gridCol>
                <a:gridCol w="642492">
                  <a:extLst>
                    <a:ext uri="{9D8B030D-6E8A-4147-A177-3AD203B41FA5}">
                      <a16:colId xmlns:a16="http://schemas.microsoft.com/office/drawing/2014/main" val="2257123624"/>
                    </a:ext>
                  </a:extLst>
                </a:gridCol>
                <a:gridCol w="486412">
                  <a:extLst>
                    <a:ext uri="{9D8B030D-6E8A-4147-A177-3AD203B41FA5}">
                      <a16:colId xmlns:a16="http://schemas.microsoft.com/office/drawing/2014/main" val="2993113691"/>
                    </a:ext>
                  </a:extLst>
                </a:gridCol>
                <a:gridCol w="620041">
                  <a:extLst>
                    <a:ext uri="{9D8B030D-6E8A-4147-A177-3AD203B41FA5}">
                      <a16:colId xmlns:a16="http://schemas.microsoft.com/office/drawing/2014/main" val="1454494404"/>
                    </a:ext>
                  </a:extLst>
                </a:gridCol>
                <a:gridCol w="622180">
                  <a:extLst>
                    <a:ext uri="{9D8B030D-6E8A-4147-A177-3AD203B41FA5}">
                      <a16:colId xmlns:a16="http://schemas.microsoft.com/office/drawing/2014/main" val="2631530912"/>
                    </a:ext>
                  </a:extLst>
                </a:gridCol>
              </a:tblGrid>
              <a:tr h="643756">
                <a:tc rowSpan="2">
                  <a:txBody>
                    <a:bodyPr/>
                    <a:lstStyle/>
                    <a:p>
                      <a:pPr indent="241300">
                        <a:lnSpc>
                          <a:spcPct val="100000"/>
                        </a:lnSpc>
                        <a:spcAft>
                          <a:spcPts val="800"/>
                        </a:spcAft>
                        <a:buNone/>
                      </a:pPr>
                      <a:r>
                        <a:rPr lang="es-VE"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Actividades</a:t>
                      </a:r>
                      <a:endParaRPr lang="es-VE" sz="16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gridSpan="10">
                  <a:txBody>
                    <a:bodyPr/>
                    <a:lstStyle/>
                    <a:p>
                      <a:pPr indent="241300" algn="ctr">
                        <a:lnSpc>
                          <a:spcPct val="100000"/>
                        </a:lnSpc>
                        <a:spcAft>
                          <a:spcPts val="800"/>
                        </a:spcAft>
                        <a:buNone/>
                      </a:pPr>
                      <a:r>
                        <a:rPr lang="es-VE"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Meses y semanas 07/04/2025 hasta el 16/06/2025</a:t>
                      </a:r>
                      <a:endParaRPr lang="es-VE" sz="16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tc hMerge="1">
                  <a:txBody>
                    <a:bodyPr/>
                    <a:lstStyle/>
                    <a:p>
                      <a:endParaRPr lang="es-VE"/>
                    </a:p>
                  </a:txBody>
                  <a:tcPr/>
                </a:tc>
                <a:extLst>
                  <a:ext uri="{0D108BD9-81ED-4DB2-BD59-A6C34878D82A}">
                    <a16:rowId xmlns:a16="http://schemas.microsoft.com/office/drawing/2014/main" val="1558917894"/>
                  </a:ext>
                </a:extLst>
              </a:tr>
              <a:tr h="294816">
                <a:tc vMerge="1">
                  <a:txBody>
                    <a:bodyPr/>
                    <a:lstStyle/>
                    <a:p>
                      <a:endParaRPr lang="es-VE"/>
                    </a:p>
                  </a:txBody>
                  <a:tcPr/>
                </a:tc>
                <a:tc gridSpan="4">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abril</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endParaRPr lang="es-VE"/>
                    </a:p>
                  </a:txBody>
                  <a:tcPr/>
                </a:tc>
                <a:tc hMerge="1">
                  <a:txBody>
                    <a:bodyPr/>
                    <a:lstStyle/>
                    <a:p>
                      <a:endParaRPr lang="es-VE"/>
                    </a:p>
                  </a:txBody>
                  <a:tcPr/>
                </a:tc>
                <a:tc hMerge="1">
                  <a:txBody>
                    <a:bodyPr/>
                    <a:lstStyle/>
                    <a:p>
                      <a:endParaRPr lang="es-VE"/>
                    </a:p>
                  </a:txBody>
                  <a:tcPr/>
                </a:tc>
                <a:tc gridSpan="4">
                  <a:txBody>
                    <a:bodyPr/>
                    <a:lstStyle/>
                    <a:p>
                      <a:pPr indent="241300" algn="ctr">
                        <a:lnSpc>
                          <a:spcPct val="100000"/>
                        </a:lnSpc>
                        <a:spcAft>
                          <a:spcPts val="800"/>
                        </a:spcAft>
                        <a:buNone/>
                      </a:pPr>
                      <a:r>
                        <a:rPr lang="es-VE"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mayo</a:t>
                      </a:r>
                      <a:endParaRPr lang="es-VE" sz="16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endParaRPr lang="es-VE"/>
                    </a:p>
                  </a:txBody>
                  <a:tcPr/>
                </a:tc>
                <a:tc hMerge="1">
                  <a:txBody>
                    <a:bodyPr/>
                    <a:lstStyle/>
                    <a:p>
                      <a:endParaRPr lang="es-VE"/>
                    </a:p>
                  </a:txBody>
                  <a:tcPr/>
                </a:tc>
                <a:tc hMerge="1">
                  <a:txBody>
                    <a:bodyPr/>
                    <a:lstStyle/>
                    <a:p>
                      <a:endParaRPr lang="es-VE"/>
                    </a:p>
                  </a:txBody>
                  <a:tcPr/>
                </a:tc>
                <a:tc gridSpan="2">
                  <a:txBody>
                    <a:bodyPr/>
                    <a:lstStyle/>
                    <a:p>
                      <a:pPr indent="241300" algn="ctr">
                        <a:lnSpc>
                          <a:spcPct val="100000"/>
                        </a:lnSpc>
                        <a:spcAft>
                          <a:spcPts val="800"/>
                        </a:spcAft>
                        <a:buNone/>
                      </a:pPr>
                      <a:r>
                        <a:rPr lang="es-VE"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junio</a:t>
                      </a:r>
                      <a:endParaRPr lang="es-VE" sz="16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endParaRPr lang="es-VE"/>
                    </a:p>
                  </a:txBody>
                  <a:tcPr/>
                </a:tc>
                <a:extLst>
                  <a:ext uri="{0D108BD9-81ED-4DB2-BD59-A6C34878D82A}">
                    <a16:rowId xmlns:a16="http://schemas.microsoft.com/office/drawing/2014/main" val="329181457"/>
                  </a:ext>
                </a:extLst>
              </a:tr>
              <a:tr h="294816">
                <a:tc>
                  <a:txBody>
                    <a:bodyPr/>
                    <a:lstStyle/>
                    <a:p>
                      <a:pPr indent="241300">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Manejo servidor virtual</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91192816"/>
                  </a:ext>
                </a:extLst>
              </a:tr>
              <a:tr h="643756">
                <a:tc>
                  <a:txBody>
                    <a:bodyPr/>
                    <a:lstStyle/>
                    <a:p>
                      <a:pPr indent="241300">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Instalación de antivirus TRELLIX y configuración de equipos.</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474"/>
                    </a:solid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474"/>
                    </a:solid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474"/>
                    </a:solid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474"/>
                    </a:solid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474"/>
                    </a:solid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474"/>
                    </a:solid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474"/>
                    </a:solid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474"/>
                    </a:solid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474"/>
                    </a:solid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474"/>
                    </a:solidFill>
                  </a:tcPr>
                </a:tc>
                <a:extLst>
                  <a:ext uri="{0D108BD9-81ED-4DB2-BD59-A6C34878D82A}">
                    <a16:rowId xmlns:a16="http://schemas.microsoft.com/office/drawing/2014/main" val="1894956326"/>
                  </a:ext>
                </a:extLst>
              </a:tr>
              <a:tr h="725537">
                <a:tc>
                  <a:txBody>
                    <a:bodyPr/>
                    <a:lstStyle/>
                    <a:p>
                      <a:pPr indent="241300">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Instalación de antivirus FORTICLIENT y configuración de equipos.</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8D08D"/>
                    </a:solid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60842269"/>
                  </a:ext>
                </a:extLst>
              </a:tr>
              <a:tr h="643756">
                <a:tc>
                  <a:txBody>
                    <a:bodyPr/>
                    <a:lstStyle/>
                    <a:p>
                      <a:pPr indent="241300">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Creación y configuración de correo institucional Zimbra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41300" algn="ctr">
                        <a:lnSpc>
                          <a:spcPct val="100000"/>
                        </a:lnSpc>
                        <a:spcAft>
                          <a:spcPts val="800"/>
                        </a:spcAft>
                        <a:buNone/>
                      </a:pPr>
                      <a:r>
                        <a:rPr lang="es-VE"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241300" algn="ctr">
                        <a:lnSpc>
                          <a:spcPct val="100000"/>
                        </a:lnSpc>
                        <a:spcAft>
                          <a:spcPts val="800"/>
                        </a:spcAft>
                        <a:buNone/>
                      </a:pPr>
                      <a:r>
                        <a:rPr lang="es-VE"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241300" algn="ctr">
                        <a:lnSpc>
                          <a:spcPct val="100000"/>
                        </a:lnSpc>
                        <a:spcAft>
                          <a:spcPts val="800"/>
                        </a:spcAft>
                        <a:buNone/>
                      </a:pPr>
                      <a:r>
                        <a:rPr lang="es-VE"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35010082"/>
                  </a:ext>
                </a:extLst>
              </a:tr>
              <a:tr h="668339">
                <a:tc>
                  <a:txBody>
                    <a:bodyPr/>
                    <a:lstStyle/>
                    <a:p>
                      <a:pPr indent="241300">
                        <a:lnSpc>
                          <a:spcPct val="100000"/>
                        </a:lnSpc>
                        <a:spcAft>
                          <a:spcPts val="800"/>
                        </a:spcAft>
                        <a:buNone/>
                      </a:pPr>
                      <a:r>
                        <a:rPr lang="es-VE"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Configuración, cambio de contraseñas en el directorio de usuarios </a:t>
                      </a:r>
                      <a:endParaRPr lang="es-VE" sz="16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41300" algn="ctr">
                        <a:lnSpc>
                          <a:spcPct val="100000"/>
                        </a:lnSpc>
                        <a:spcAft>
                          <a:spcPts val="800"/>
                        </a:spcAft>
                        <a:buNone/>
                      </a:pPr>
                      <a:r>
                        <a:rPr lang="es-VE" sz="160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indent="241300" algn="ctr">
                        <a:lnSpc>
                          <a:spcPct val="100000"/>
                        </a:lnSpc>
                        <a:spcAft>
                          <a:spcPts val="800"/>
                        </a:spcAft>
                        <a:buNone/>
                      </a:pPr>
                      <a:r>
                        <a:rPr lang="es-VE"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indent="241300" algn="ctr">
                        <a:lnSpc>
                          <a:spcPct val="100000"/>
                        </a:lnSpc>
                        <a:spcAft>
                          <a:spcPts val="800"/>
                        </a:spcAft>
                        <a:buNone/>
                      </a:pPr>
                      <a:r>
                        <a:rPr lang="es-VE"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a:txBody>
                    <a:bodyPr/>
                    <a:lstStyle/>
                    <a:p>
                      <a:pPr indent="241300" algn="ctr">
                        <a:lnSpc>
                          <a:spcPct val="100000"/>
                        </a:lnSpc>
                        <a:spcAft>
                          <a:spcPts val="800"/>
                        </a:spcAft>
                        <a:buNone/>
                      </a:pPr>
                      <a:r>
                        <a:rPr lang="es-VE" sz="16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endParaRPr lang="es-VE" sz="16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txBody>
                  <a:tcPr marL="58209" marR="582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96900561"/>
                  </a:ext>
                </a:extLst>
              </a:tr>
            </a:tbl>
          </a:graphicData>
        </a:graphic>
      </p:graphicFrame>
      <p:sp>
        <p:nvSpPr>
          <p:cNvPr id="7" name="CuadroTexto 6">
            <a:extLst>
              <a:ext uri="{FF2B5EF4-FFF2-40B4-BE49-F238E27FC236}">
                <a16:creationId xmlns:a16="http://schemas.microsoft.com/office/drawing/2014/main" id="{23D04934-E760-4B74-F8F1-91195474A00E}"/>
              </a:ext>
            </a:extLst>
          </p:cNvPr>
          <p:cNvSpPr txBox="1"/>
          <p:nvPr/>
        </p:nvSpPr>
        <p:spPr>
          <a:xfrm>
            <a:off x="1219200" y="1417638"/>
            <a:ext cx="3361818" cy="646331"/>
          </a:xfrm>
          <a:prstGeom prst="rect">
            <a:avLst/>
          </a:prstGeom>
          <a:noFill/>
        </p:spPr>
        <p:txBody>
          <a:bodyPr wrap="none" rtlCol="0">
            <a:spAutoFit/>
          </a:bodyPr>
          <a:lstStyle/>
          <a:p>
            <a:r>
              <a:rPr lang="es-VE" b="1" dirty="0"/>
              <a:t>Cronograma de actividades</a:t>
            </a:r>
          </a:p>
          <a:p>
            <a:endParaRPr lang="es-VE" dirty="0"/>
          </a:p>
        </p:txBody>
      </p:sp>
    </p:spTree>
    <p:extLst>
      <p:ext uri="{BB962C8B-B14F-4D97-AF65-F5344CB8AC3E}">
        <p14:creationId xmlns:p14="http://schemas.microsoft.com/office/powerpoint/2010/main" val="2717266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2A7C1F-CFA5-AA15-DD42-392FE05E0ADC}"/>
              </a:ext>
            </a:extLst>
          </p:cNvPr>
          <p:cNvSpPr>
            <a:spLocks noGrp="1"/>
          </p:cNvSpPr>
          <p:nvPr>
            <p:ph type="title"/>
          </p:nvPr>
        </p:nvSpPr>
        <p:spPr/>
        <p:txBody>
          <a:bodyPr/>
          <a:lstStyle/>
          <a:p>
            <a:r>
              <a:rPr lang="es-ES" dirty="0">
                <a:latin typeface="Arial" panose="020B0604020202020204" pitchFamily="34" charset="0"/>
                <a:cs typeface="Arial" panose="020B0604020202020204" pitchFamily="34" charset="0"/>
              </a:rPr>
              <a:t>Reconstrucción de la Experiencia</a:t>
            </a:r>
            <a:endParaRPr lang="es-VE" dirty="0">
              <a:latin typeface="Arial" panose="020B0604020202020204" pitchFamily="34" charset="0"/>
              <a:cs typeface="Arial" panose="020B0604020202020204" pitchFamily="34" charset="0"/>
            </a:endParaRPr>
          </a:p>
        </p:txBody>
      </p:sp>
      <p:sp>
        <p:nvSpPr>
          <p:cNvPr id="3" name="Marcador de contenido 2">
            <a:extLst>
              <a:ext uri="{FF2B5EF4-FFF2-40B4-BE49-F238E27FC236}">
                <a16:creationId xmlns:a16="http://schemas.microsoft.com/office/drawing/2014/main" id="{623D655B-5405-30B7-BC3B-69D0D23812C1}"/>
              </a:ext>
            </a:extLst>
          </p:cNvPr>
          <p:cNvSpPr>
            <a:spLocks noGrp="1"/>
          </p:cNvSpPr>
          <p:nvPr>
            <p:ph idx="1"/>
          </p:nvPr>
        </p:nvSpPr>
        <p:spPr>
          <a:xfrm>
            <a:off x="801288" y="2201669"/>
            <a:ext cx="10554574" cy="4209143"/>
          </a:xfrm>
          <a:solidFill>
            <a:schemeClr val="accent1">
              <a:lumMod val="40000"/>
              <a:lumOff val="60000"/>
            </a:schemeClr>
          </a:solidFill>
        </p:spPr>
        <p:txBody>
          <a:bodyPr>
            <a:normAutofit/>
          </a:bodyPr>
          <a:lstStyle/>
          <a:p>
            <a:pPr marL="0" indent="0">
              <a:buNone/>
            </a:pPr>
            <a:r>
              <a:rPr lang="es-VE" sz="2400" b="1" dirty="0">
                <a:solidFill>
                  <a:schemeClr val="bg1"/>
                </a:solidFill>
                <a:latin typeface="Arial" panose="020B0604020202020204" pitchFamily="34" charset="0"/>
                <a:cs typeface="Arial" panose="020B0604020202020204" pitchFamily="34" charset="0"/>
              </a:rPr>
              <a:t> Seguridad Informática.</a:t>
            </a:r>
          </a:p>
          <a:p>
            <a:pPr marL="0" indent="0">
              <a:buNone/>
            </a:pPr>
            <a:r>
              <a:rPr lang="es-VE"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Diariamente, instalé y configuré los antivirus </a:t>
            </a:r>
            <a:r>
              <a:rPr lang="es-VE" sz="24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TRELLIX</a:t>
            </a:r>
            <a:r>
              <a:rPr lang="es-VE"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 y </a:t>
            </a:r>
            <a:r>
              <a:rPr lang="es-VE" sz="2400" b="1" dirty="0">
                <a:solidFill>
                  <a:schemeClr val="bg1"/>
                </a:solidFill>
                <a:effectLst/>
                <a:latin typeface="Arial" panose="020B0604020202020204" pitchFamily="34" charset="0"/>
                <a:ea typeface="Calibri" panose="020F0502020204030204" pitchFamily="34" charset="0"/>
                <a:cs typeface="Arial" panose="020B0604020202020204" pitchFamily="34" charset="0"/>
              </a:rPr>
              <a:t>FORTICLIENT</a:t>
            </a:r>
            <a:r>
              <a:rPr lang="es-VE"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 en los equipos asignados a nivel nacional. Este proceso incluyó:</a:t>
            </a:r>
          </a:p>
          <a:p>
            <a:r>
              <a:rPr lang="es-VE"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 La validación de licencias.</a:t>
            </a:r>
          </a:p>
          <a:p>
            <a:r>
              <a:rPr lang="es-VE"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es-VE" sz="2400" dirty="0">
                <a:solidFill>
                  <a:schemeClr val="bg1"/>
                </a:solidFill>
                <a:latin typeface="Arial" panose="020B0604020202020204" pitchFamily="34" charset="0"/>
                <a:ea typeface="Calibri" panose="020F0502020204030204" pitchFamily="34" charset="0"/>
                <a:cs typeface="Arial" panose="020B0604020202020204" pitchFamily="34" charset="0"/>
              </a:rPr>
              <a:t>L</a:t>
            </a:r>
            <a:r>
              <a:rPr lang="es-VE"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a personalización de la configuración para garantizar la máxima protección contra ciber amenazas. </a:t>
            </a:r>
          </a:p>
          <a:p>
            <a:r>
              <a:rPr lang="es-VE" sz="2400" dirty="0">
                <a:solidFill>
                  <a:schemeClr val="bg1"/>
                </a:solidFill>
                <a:latin typeface="Arial" panose="020B0604020202020204" pitchFamily="34" charset="0"/>
                <a:ea typeface="Calibri" panose="020F0502020204030204" pitchFamily="34" charset="0"/>
                <a:cs typeface="Arial" panose="020B0604020202020204" pitchFamily="34" charset="0"/>
              </a:rPr>
              <a:t>El uso de c</a:t>
            </a:r>
            <a:r>
              <a:rPr lang="es-VE"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redenciales administrativas para ejecutar las instalaciones de los productos</a:t>
            </a:r>
            <a:r>
              <a:rPr lang="es-VE" sz="2400" dirty="0">
                <a:solidFill>
                  <a:schemeClr val="bg1"/>
                </a:solidFill>
                <a:latin typeface="Arial" panose="020B0604020202020204" pitchFamily="34" charset="0"/>
                <a:ea typeface="Calibri" panose="020F0502020204030204" pitchFamily="34" charset="0"/>
                <a:cs typeface="Arial" panose="020B0604020202020204" pitchFamily="34" charset="0"/>
              </a:rPr>
              <a:t> en los </a:t>
            </a:r>
            <a:r>
              <a:rPr lang="es-VE" sz="2400" dirty="0">
                <a:solidFill>
                  <a:schemeClr val="bg1"/>
                </a:solidFill>
                <a:effectLst/>
                <a:latin typeface="Arial" panose="020B0604020202020204" pitchFamily="34" charset="0"/>
                <a:ea typeface="Calibri" panose="020F0502020204030204" pitchFamily="34" charset="0"/>
                <a:cs typeface="Arial" panose="020B0604020202020204" pitchFamily="34" charset="0"/>
              </a:rPr>
              <a:t>equipos.</a:t>
            </a:r>
            <a:endParaRPr lang="es-VE" sz="24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endParaRPr lang="es-VE" sz="2400" dirty="0"/>
          </a:p>
        </p:txBody>
      </p:sp>
      <p:sp>
        <p:nvSpPr>
          <p:cNvPr id="7" name="CuadroTexto 6">
            <a:extLst>
              <a:ext uri="{FF2B5EF4-FFF2-40B4-BE49-F238E27FC236}">
                <a16:creationId xmlns:a16="http://schemas.microsoft.com/office/drawing/2014/main" id="{C3E16E02-72E0-9B94-3015-25ACEEBA6B39}"/>
              </a:ext>
            </a:extLst>
          </p:cNvPr>
          <p:cNvSpPr txBox="1"/>
          <p:nvPr/>
        </p:nvSpPr>
        <p:spPr>
          <a:xfrm>
            <a:off x="963228" y="1417638"/>
            <a:ext cx="6098958" cy="461665"/>
          </a:xfrm>
          <a:prstGeom prst="rect">
            <a:avLst/>
          </a:prstGeom>
          <a:noFill/>
        </p:spPr>
        <p:txBody>
          <a:bodyPr wrap="square">
            <a:spAutoFit/>
          </a:bodyPr>
          <a:lstStyle/>
          <a:p>
            <a:pPr marL="0" indent="0">
              <a:buNone/>
            </a:pPr>
            <a:r>
              <a:rPr lang="es-VE" sz="2400" b="1" dirty="0">
                <a:latin typeface="Arial" panose="020B0604020202020204" pitchFamily="34" charset="0"/>
                <a:cs typeface="Arial" panose="020B0604020202020204" pitchFamily="34" charset="0"/>
              </a:rPr>
              <a:t>Eje Principal</a:t>
            </a:r>
          </a:p>
        </p:txBody>
      </p:sp>
    </p:spTree>
    <p:extLst>
      <p:ext uri="{BB962C8B-B14F-4D97-AF65-F5344CB8AC3E}">
        <p14:creationId xmlns:p14="http://schemas.microsoft.com/office/powerpoint/2010/main" val="27180087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Violeta">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TM03457503[[fn=Citable]]</Template>
  <TotalTime>2916</TotalTime>
  <Words>937</Words>
  <Application>Microsoft Office PowerPoint</Application>
  <PresentationFormat>Panorámica</PresentationFormat>
  <Paragraphs>147</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Century Gothic</vt:lpstr>
      <vt:lpstr>Wingdings 2</vt:lpstr>
      <vt:lpstr>Citable</vt:lpstr>
      <vt:lpstr>                                Sistematización de la Experiencia del proceso de  Pasantía Profesional. Departamento de Administración de Redes e Internet (D.A.R.I).  SENIAT – Sede Mata de Coco  Desde el 07/04/2025 hasta el 16/06/2025 </vt:lpstr>
      <vt:lpstr>Práctica Profesional</vt:lpstr>
      <vt:lpstr>Presentación de PowerPoint</vt:lpstr>
      <vt:lpstr>Presentación de PowerPoint</vt:lpstr>
      <vt:lpstr>Organigrama  Estructural del SENIAT</vt:lpstr>
      <vt:lpstr>Organigrama de la Gerencia </vt:lpstr>
      <vt:lpstr>Bases Legales </vt:lpstr>
      <vt:lpstr>La Experiencia</vt:lpstr>
      <vt:lpstr>Reconstrucción de la Experiencia</vt:lpstr>
      <vt:lpstr>Eje Principal</vt:lpstr>
      <vt:lpstr>Reconstrucción de la Experiencia</vt:lpstr>
      <vt:lpstr>Reconstrucción de la Experiencia</vt:lpstr>
      <vt:lpstr>Reconstrucción de la Experiencia</vt:lpstr>
      <vt:lpstr>Reconstrucción de la Experiencia</vt:lpstr>
      <vt:lpstr>Reconstrucción de la Experiencia</vt:lpstr>
      <vt:lpstr>Reflexión crítica de cada actividad.</vt:lpstr>
      <vt:lpstr>Logros y Aprendizajes</vt:lpstr>
      <vt:lpstr>Reflexiones y Recomendaciones</vt:lpstr>
      <vt:lpstr>Recomendaciones para el SENIAT</vt:lpstr>
      <vt:lpstr>Recomendaciones para el IUJO</vt:lpstr>
      <vt:lpstr>Conclusión </vt:lpstr>
      <vt:lpstr>Cierre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Informe de Pasantía Profesional sobre la Experiencia Obtenida en el Departamento de Departamento de Administración de Redes e Internet (D.A.R.I), del SENIAT  Desde el 07/4/2025 hasta el 16/06/2025 </dc:title>
  <dc:creator>JROD</dc:creator>
  <cp:lastModifiedBy>Jencars.ca</cp:lastModifiedBy>
  <cp:revision>10</cp:revision>
  <dcterms:created xsi:type="dcterms:W3CDTF">2025-06-14T15:22:28Z</dcterms:created>
  <dcterms:modified xsi:type="dcterms:W3CDTF">2025-06-21T16:54:18Z</dcterms:modified>
</cp:coreProperties>
</file>