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63" r:id="rId6"/>
    <p:sldId id="264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1611"/>
  </p:normalViewPr>
  <p:slideViewPr>
    <p:cSldViewPr snapToGrid="0">
      <p:cViewPr varScale="1">
        <p:scale>
          <a:sx n="93" d="100"/>
          <a:sy n="93" d="100"/>
        </p:scale>
        <p:origin x="824" y="2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68F34-ABD4-084A-932D-3F8ACD8A6AB5}" type="datetimeFigureOut">
              <a:rPr lang="en-VN" smtClean="0"/>
              <a:t>9/18/20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0D405-2F7B-8D47-9B64-C72914398DA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3130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VN" dirty="0"/>
              <a:t>ấu trúc encoder-decoder nổi tiếng</a:t>
            </a:r>
          </a:p>
          <a:p>
            <a:r>
              <a:rPr lang="en-VN" dirty="0"/>
              <a:t>Đầu tiên ta sẽ cho table image vào trong một mạng convolution là mạng encoder (có thể các backbones pretrain như resnet) =&gt; ra các feature maps</a:t>
            </a:r>
          </a:p>
          <a:p>
            <a:r>
              <a:rPr lang="en-VN" dirty="0"/>
              <a:t>Từ các feature map đó ta sẽ đưa vào mạng decoder ra các html</a:t>
            </a:r>
          </a:p>
          <a:p>
            <a:endParaRPr lang="en-VN" dirty="0"/>
          </a:p>
          <a:p>
            <a:r>
              <a:rPr lang="en-VN" dirty="0"/>
              <a:t>Các As, Ac là attention network cho structure decoder, cell decoder</a:t>
            </a:r>
          </a:p>
          <a:p>
            <a:r>
              <a:rPr lang="en-VN" dirty="0"/>
              <a:t>Rs, Rc là các unit trong mạng reccurrent của structure decoder và cell decoder</a:t>
            </a:r>
          </a:p>
          <a:p>
            <a:endParaRPr lang="en-VN" dirty="0"/>
          </a:p>
          <a:p>
            <a:r>
              <a:rPr lang="en-VN" dirty="0"/>
              <a:t>Các unit trong mạng structure decoder sẽ kết hợp với các tham số attention trong cell decoder từ đó làm input trong mạng cell decoder</a:t>
            </a:r>
          </a:p>
          <a:p>
            <a:r>
              <a:rPr lang="en-VN" dirty="0"/>
              <a:t>(Hiểu nôm na tức là sau khi decode được dòng thì ta mới decode nội dung được xuất hiện trong dòng đó)</a:t>
            </a:r>
          </a:p>
          <a:p>
            <a:endParaRPr lang="en-VN" dirty="0"/>
          </a:p>
          <a:p>
            <a:r>
              <a:rPr lang="en-VN" dirty="0"/>
              <a:t>Từ đó kết hợp 2 ouput của 2 mạng decoder sẽ ra được dạng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0D405-2F7B-8D47-9B64-C72914398DA3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0602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 loss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l=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 +(1−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lc, </a:t>
            </a:r>
            <a:endParaRPr lang="en-US" dirty="0"/>
          </a:p>
          <a:p>
            <a:endParaRPr lang="en-VN" dirty="0"/>
          </a:p>
          <a:p>
            <a:r>
              <a:rPr lang="en-US" dirty="0"/>
              <a:t>L</a:t>
            </a:r>
            <a:r>
              <a:rPr lang="en-VN" dirty="0"/>
              <a:t>s là loss từ hàm structure decoder</a:t>
            </a:r>
          </a:p>
          <a:p>
            <a:r>
              <a:rPr lang="en-US" dirty="0"/>
              <a:t>L</a:t>
            </a:r>
            <a:r>
              <a:rPr lang="en-VN" dirty="0"/>
              <a:t>c là loss từ hàm cell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0D405-2F7B-8D47-9B64-C72914398DA3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31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Hùng</a:t>
            </a:r>
            <a:r>
              <a:rPr lang="en-US" dirty="0"/>
              <a:t> </a:t>
            </a:r>
            <a:r>
              <a:rPr lang="en-US" dirty="0" err="1"/>
              <a:t>Cường</a:t>
            </a:r>
            <a:endParaRPr lang="en-US" dirty="0"/>
          </a:p>
          <a:p>
            <a:r>
              <a:rPr lang="en-US" dirty="0"/>
              <a:t>MSSV: 20164820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568k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lieu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pdf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pPr lvl="1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html</a:t>
            </a:r>
          </a:p>
          <a:p>
            <a:pPr lvl="1"/>
            <a:endParaRPr lang="en-US" dirty="0"/>
          </a:p>
          <a:p>
            <a:r>
              <a:rPr lang="en-US" dirty="0"/>
              <a:t>Model: </a:t>
            </a:r>
          </a:p>
          <a:p>
            <a:pPr lvl="1"/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model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encoder-decoder (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image caption),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decoder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structure decoder </a:t>
            </a:r>
            <a:r>
              <a:rPr lang="en-US" dirty="0" err="1"/>
              <a:t>và</a:t>
            </a:r>
            <a:r>
              <a:rPr lang="en-US" dirty="0"/>
              <a:t> cell decoder</a:t>
            </a:r>
          </a:p>
          <a:p>
            <a:r>
              <a:rPr lang="en-US" dirty="0"/>
              <a:t>Metric </a:t>
            </a:r>
          </a:p>
          <a:p>
            <a:pPr lvl="1"/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metrics </a:t>
            </a:r>
            <a:r>
              <a:rPr lang="en-US" dirty="0" err="1"/>
              <a:t>mới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F1 score)</a:t>
            </a:r>
          </a:p>
          <a:p>
            <a:pPr lvl="1"/>
            <a:r>
              <a:rPr lang="en-US" dirty="0"/>
              <a:t>TEDS (tree edit distance)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946D5-4D2B-3647-A802-FEE0BF1CD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04" y="1346200"/>
            <a:ext cx="6208272" cy="4902200"/>
          </a:xfr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4E91-DC1A-814F-BA4A-6CFB3BF8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Cấu trúc 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EB23-6A6F-B34E-8C31-C68B0A31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186E0-999E-DB4D-8FC1-57B70C695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346200"/>
            <a:ext cx="6562028" cy="49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1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D7FD-F0B8-EC43-9F29-7191CD28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28C0-FE90-C647-B7F2-A8BAF73C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VN" dirty="0"/>
              <a:t>Ta biết rằng trong html thì dữ liệu dạng bảng có 2 thành phần lớn nhất là &lt;thead&gt; ( chứa header) và &lt;tbody&gt;.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rows &lt;tr&gt;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row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&lt;td&gt; (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cell)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html, </a:t>
            </a:r>
            <a:r>
              <a:rPr lang="en-US" dirty="0" err="1"/>
              <a:t>có</a:t>
            </a:r>
            <a:r>
              <a:rPr lang="en-US" dirty="0"/>
              <a:t> 1 metric </a:t>
            </a:r>
            <a:r>
              <a:rPr lang="en-US" dirty="0" err="1"/>
              <a:t>riêng</a:t>
            </a:r>
            <a:endParaRPr lang="en-US" dirty="0"/>
          </a:p>
          <a:p>
            <a:pPr lvl="1" algn="just"/>
            <a:r>
              <a:rPr lang="en-US" dirty="0"/>
              <a:t>G</a:t>
            </a:r>
            <a:r>
              <a:rPr lang="en-VN" dirty="0"/>
              <a:t>iá trị của việc chèn hoặc xoá là 1</a:t>
            </a:r>
          </a:p>
          <a:p>
            <a:pPr lvl="1" algn="just"/>
            <a:r>
              <a:rPr lang="en-VN" dirty="0"/>
              <a:t>Việc thực hiện thay đổi node n0 với nS là 1 nếu n0 hoặc  nS đều ko phải là node lá (td)</a:t>
            </a:r>
          </a:p>
          <a:p>
            <a:pPr lvl="1" algn="just"/>
            <a:r>
              <a:rPr lang="en-US" dirty="0" err="1"/>
              <a:t>Nếu</a:t>
            </a:r>
            <a:r>
              <a:rPr lang="en-US" dirty="0"/>
              <a:t> n0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node </a:t>
            </a:r>
            <a:r>
              <a:rPr lang="en-US" dirty="0" err="1"/>
              <a:t>lá</a:t>
            </a:r>
            <a:r>
              <a:rPr lang="en-US" dirty="0"/>
              <a:t> (td)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1 </a:t>
            </a:r>
            <a:r>
              <a:rPr lang="en-US" dirty="0" err="1"/>
              <a:t>nếu</a:t>
            </a:r>
            <a:r>
              <a:rPr lang="en-US" dirty="0"/>
              <a:t> n0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nS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 algn="just"/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n0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normalized </a:t>
            </a:r>
            <a:r>
              <a:rPr lang="en-US" dirty="0" err="1"/>
              <a:t>Levenshtein</a:t>
            </a:r>
            <a:r>
              <a:rPr lang="en-US" dirty="0"/>
              <a:t> similarity </a:t>
            </a:r>
          </a:p>
          <a:p>
            <a:pPr marL="342900" lvl="1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07127-929D-124C-AB22-93AAA60CB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79" y="5403851"/>
            <a:ext cx="6121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2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8078-E07B-A24D-AB90-9DB4D221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1744-241A-DB4A-B305-A8CE31AC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Giải quyết được 2 vấn đề đối với các metric khác </a:t>
            </a:r>
          </a:p>
          <a:p>
            <a:r>
              <a:rPr lang="en-VN" dirty="0"/>
              <a:t> Kiểm soát lỗi đối với các ô trống và vị trí các ô nằm ngoài với các ô lân cận</a:t>
            </a:r>
          </a:p>
          <a:p>
            <a:endParaRPr lang="en-VN" dirty="0"/>
          </a:p>
          <a:p>
            <a:r>
              <a:rPr lang="en-VN"/>
              <a:t>Kiểm soát được lỗi đối với nội dung của trong các bảng ô </a:t>
            </a:r>
          </a:p>
        </p:txBody>
      </p:sp>
    </p:spTree>
    <p:extLst>
      <p:ext uri="{BB962C8B-B14F-4D97-AF65-F5344CB8AC3E}">
        <p14:creationId xmlns:p14="http://schemas.microsoft.com/office/powerpoint/2010/main" val="86695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2142</TotalTime>
  <Words>509</Words>
  <Application>Microsoft Macintosh PowerPoint</Application>
  <PresentationFormat>On-screen Show (4:3)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Các vấn đề tìm hiểu nhận diện dữ liệu dạng bảng</vt:lpstr>
      <vt:lpstr>Nội dung</vt:lpstr>
      <vt:lpstr>Cấu trúc thuật toán</vt:lpstr>
      <vt:lpstr>Cấu trúc thuật toán</vt:lpstr>
      <vt:lpstr>Metric</vt:lpstr>
      <vt:lpstr>Metric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Microsoft Office User</cp:lastModifiedBy>
  <cp:revision>14</cp:revision>
  <dcterms:created xsi:type="dcterms:W3CDTF">2016-07-25T07:53:11Z</dcterms:created>
  <dcterms:modified xsi:type="dcterms:W3CDTF">2020-09-19T08:43:11Z</dcterms:modified>
</cp:coreProperties>
</file>