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49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3E9C3-A754-4B76-BA1E-128AAA22DF7F}" type="doc">
      <dgm:prSet loTypeId="urn:microsoft.com/office/officeart/2008/layout/LinedList" loCatId="list" qsTypeId="urn:microsoft.com/office/officeart/2005/8/quickstyle/simple3" qsCatId="simple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A81DD909-F4A3-4018-B649-F3EEE116F3BD}">
      <dgm:prSet custT="1"/>
      <dgm:spPr/>
      <dgm:t>
        <a:bodyPr/>
        <a:lstStyle/>
        <a:p>
          <a:pPr algn="ctr"/>
          <a:r>
            <a:rPr lang="en-US" sz="2000" dirty="0"/>
            <a:t>Kaan Kürşat KILIÇ</a:t>
          </a:r>
          <a:endParaRPr lang="tr-TR" sz="2000" dirty="0"/>
        </a:p>
        <a:p>
          <a:pPr algn="ctr"/>
          <a:r>
            <a:rPr lang="en-US" sz="2000" dirty="0"/>
            <a:t>Aisan KHEIRI</a:t>
          </a:r>
        </a:p>
      </dgm:t>
    </dgm:pt>
    <dgm:pt modelId="{C4685F98-088D-4505-A87D-F7DED2A2B97E}" type="parTrans" cxnId="{987F3F2B-44F3-4B2A-9528-5F6F4A0251EB}">
      <dgm:prSet/>
      <dgm:spPr/>
      <dgm:t>
        <a:bodyPr/>
        <a:lstStyle/>
        <a:p>
          <a:endParaRPr lang="en-US"/>
        </a:p>
      </dgm:t>
    </dgm:pt>
    <dgm:pt modelId="{86799249-168B-422D-B19E-28C58A0B9998}" type="sibTrans" cxnId="{987F3F2B-44F3-4B2A-9528-5F6F4A0251EB}">
      <dgm:prSet/>
      <dgm:spPr/>
      <dgm:t>
        <a:bodyPr/>
        <a:lstStyle/>
        <a:p>
          <a:endParaRPr lang="en-US"/>
        </a:p>
      </dgm:t>
    </dgm:pt>
    <dgm:pt modelId="{302C770F-78C8-487B-A4E9-618361317D79}">
      <dgm:prSet custT="1"/>
      <dgm:spPr/>
      <dgm:t>
        <a:bodyPr/>
        <a:lstStyle/>
        <a:p>
          <a:pPr algn="ctr"/>
          <a:r>
            <a:rPr lang="en-US" sz="2000" dirty="0" err="1"/>
            <a:t>Danışman</a:t>
          </a:r>
          <a:r>
            <a:rPr lang="en-US" sz="2000" dirty="0"/>
            <a:t>: </a:t>
          </a:r>
          <a:r>
            <a:rPr lang="en-US" sz="2000" dirty="0" err="1"/>
            <a:t>Doç</a:t>
          </a:r>
          <a:r>
            <a:rPr lang="en-US" sz="2000" dirty="0"/>
            <a:t>. Dr. Buket DOĞA</a:t>
          </a:r>
          <a:r>
            <a:rPr lang="tr-TR" sz="2000" dirty="0"/>
            <a:t>N</a:t>
          </a:r>
          <a:endParaRPr lang="en-US" sz="2000" dirty="0"/>
        </a:p>
      </dgm:t>
    </dgm:pt>
    <dgm:pt modelId="{1B11E40E-A51A-4F54-AF1D-0DDB6362013A}" type="parTrans" cxnId="{26984AAA-499B-42C4-84F8-342D1E294F71}">
      <dgm:prSet/>
      <dgm:spPr/>
      <dgm:t>
        <a:bodyPr/>
        <a:lstStyle/>
        <a:p>
          <a:endParaRPr lang="en-US"/>
        </a:p>
      </dgm:t>
    </dgm:pt>
    <dgm:pt modelId="{704B31E8-D565-45A7-A43F-18C0E3E3DD3A}" type="sibTrans" cxnId="{26984AAA-499B-42C4-84F8-342D1E294F71}">
      <dgm:prSet/>
      <dgm:spPr/>
      <dgm:t>
        <a:bodyPr/>
        <a:lstStyle/>
        <a:p>
          <a:endParaRPr lang="en-US"/>
        </a:p>
      </dgm:t>
    </dgm:pt>
    <dgm:pt modelId="{321F9170-7C94-4FBA-9703-A11F81AE0429}" type="pres">
      <dgm:prSet presAssocID="{EDA3E9C3-A754-4B76-BA1E-128AAA22DF7F}" presName="vert0" presStyleCnt="0">
        <dgm:presLayoutVars>
          <dgm:dir/>
          <dgm:animOne val="branch"/>
          <dgm:animLvl val="lvl"/>
        </dgm:presLayoutVars>
      </dgm:prSet>
      <dgm:spPr/>
    </dgm:pt>
    <dgm:pt modelId="{7BC5C45C-90F2-4B05-ADEC-894CD8BD3F88}" type="pres">
      <dgm:prSet presAssocID="{A81DD909-F4A3-4018-B649-F3EEE116F3BD}" presName="thickLine" presStyleLbl="alignNode1" presStyleIdx="0" presStyleCnt="2"/>
      <dgm:spPr/>
    </dgm:pt>
    <dgm:pt modelId="{E0CF55F8-2FF4-4792-8898-DEC1CFA6A87E}" type="pres">
      <dgm:prSet presAssocID="{A81DD909-F4A3-4018-B649-F3EEE116F3BD}" presName="horz1" presStyleCnt="0"/>
      <dgm:spPr/>
    </dgm:pt>
    <dgm:pt modelId="{439DDE8F-04E2-4132-9617-A89436921CFC}" type="pres">
      <dgm:prSet presAssocID="{A81DD909-F4A3-4018-B649-F3EEE116F3BD}" presName="tx1" presStyleLbl="revTx" presStyleIdx="0" presStyleCnt="2" custScaleY="188153"/>
      <dgm:spPr/>
    </dgm:pt>
    <dgm:pt modelId="{62B3763D-F8C7-486D-88E5-32B774F8D8D8}" type="pres">
      <dgm:prSet presAssocID="{A81DD909-F4A3-4018-B649-F3EEE116F3BD}" presName="vert1" presStyleCnt="0"/>
      <dgm:spPr/>
    </dgm:pt>
    <dgm:pt modelId="{0C2C2B2A-7506-4503-BCF0-2E6C19ADF2B7}" type="pres">
      <dgm:prSet presAssocID="{302C770F-78C8-487B-A4E9-618361317D79}" presName="thickLine" presStyleLbl="alignNode1" presStyleIdx="1" presStyleCnt="2"/>
      <dgm:spPr/>
    </dgm:pt>
    <dgm:pt modelId="{4585FD09-3C8F-4BC9-80C0-59AE147E4CAC}" type="pres">
      <dgm:prSet presAssocID="{302C770F-78C8-487B-A4E9-618361317D79}" presName="horz1" presStyleCnt="0"/>
      <dgm:spPr/>
    </dgm:pt>
    <dgm:pt modelId="{5634331F-46D0-4FD5-A77E-6B96958DE227}" type="pres">
      <dgm:prSet presAssocID="{302C770F-78C8-487B-A4E9-618361317D79}" presName="tx1" presStyleLbl="revTx" presStyleIdx="1" presStyleCnt="2"/>
      <dgm:spPr/>
    </dgm:pt>
    <dgm:pt modelId="{C7DA3FE1-3B4A-4875-AAAB-792118070059}" type="pres">
      <dgm:prSet presAssocID="{302C770F-78C8-487B-A4E9-618361317D79}" presName="vert1" presStyleCnt="0"/>
      <dgm:spPr/>
    </dgm:pt>
  </dgm:ptLst>
  <dgm:cxnLst>
    <dgm:cxn modelId="{987F3F2B-44F3-4B2A-9528-5F6F4A0251EB}" srcId="{EDA3E9C3-A754-4B76-BA1E-128AAA22DF7F}" destId="{A81DD909-F4A3-4018-B649-F3EEE116F3BD}" srcOrd="0" destOrd="0" parTransId="{C4685F98-088D-4505-A87D-F7DED2A2B97E}" sibTransId="{86799249-168B-422D-B19E-28C58A0B9998}"/>
    <dgm:cxn modelId="{26984AAA-499B-42C4-84F8-342D1E294F71}" srcId="{EDA3E9C3-A754-4B76-BA1E-128AAA22DF7F}" destId="{302C770F-78C8-487B-A4E9-618361317D79}" srcOrd="1" destOrd="0" parTransId="{1B11E40E-A51A-4F54-AF1D-0DDB6362013A}" sibTransId="{704B31E8-D565-45A7-A43F-18C0E3E3DD3A}"/>
    <dgm:cxn modelId="{389A9FAE-D76D-4CB5-8116-A8557E08C9C4}" type="presOf" srcId="{302C770F-78C8-487B-A4E9-618361317D79}" destId="{5634331F-46D0-4FD5-A77E-6B96958DE227}" srcOrd="0" destOrd="0" presId="urn:microsoft.com/office/officeart/2008/layout/LinedList"/>
    <dgm:cxn modelId="{B84E73BD-5919-492B-8A10-462F3357EE66}" type="presOf" srcId="{A81DD909-F4A3-4018-B649-F3EEE116F3BD}" destId="{439DDE8F-04E2-4132-9617-A89436921CFC}" srcOrd="0" destOrd="0" presId="urn:microsoft.com/office/officeart/2008/layout/LinedList"/>
    <dgm:cxn modelId="{BA01B1DF-F0C1-458C-90A9-9CD822A199FB}" type="presOf" srcId="{EDA3E9C3-A754-4B76-BA1E-128AAA22DF7F}" destId="{321F9170-7C94-4FBA-9703-A11F81AE0429}" srcOrd="0" destOrd="0" presId="urn:microsoft.com/office/officeart/2008/layout/LinedList"/>
    <dgm:cxn modelId="{F53831B2-E549-48B4-9134-BB648CCF4E09}" type="presParOf" srcId="{321F9170-7C94-4FBA-9703-A11F81AE0429}" destId="{7BC5C45C-90F2-4B05-ADEC-894CD8BD3F88}" srcOrd="0" destOrd="0" presId="urn:microsoft.com/office/officeart/2008/layout/LinedList"/>
    <dgm:cxn modelId="{4C97F76E-FE4A-4E93-B281-C33C34F81B27}" type="presParOf" srcId="{321F9170-7C94-4FBA-9703-A11F81AE0429}" destId="{E0CF55F8-2FF4-4792-8898-DEC1CFA6A87E}" srcOrd="1" destOrd="0" presId="urn:microsoft.com/office/officeart/2008/layout/LinedList"/>
    <dgm:cxn modelId="{7383BB64-E648-4CD2-BE35-F18521DB2AF0}" type="presParOf" srcId="{E0CF55F8-2FF4-4792-8898-DEC1CFA6A87E}" destId="{439DDE8F-04E2-4132-9617-A89436921CFC}" srcOrd="0" destOrd="0" presId="urn:microsoft.com/office/officeart/2008/layout/LinedList"/>
    <dgm:cxn modelId="{8AA4828D-9D3A-4A06-B6D6-0E7CD78E9004}" type="presParOf" srcId="{E0CF55F8-2FF4-4792-8898-DEC1CFA6A87E}" destId="{62B3763D-F8C7-486D-88E5-32B774F8D8D8}" srcOrd="1" destOrd="0" presId="urn:microsoft.com/office/officeart/2008/layout/LinedList"/>
    <dgm:cxn modelId="{6013D093-6D3A-4883-889A-6F87BBCE6EA8}" type="presParOf" srcId="{321F9170-7C94-4FBA-9703-A11F81AE0429}" destId="{0C2C2B2A-7506-4503-BCF0-2E6C19ADF2B7}" srcOrd="2" destOrd="0" presId="urn:microsoft.com/office/officeart/2008/layout/LinedList"/>
    <dgm:cxn modelId="{889A16C6-9A50-4690-A965-81713ADC9D83}" type="presParOf" srcId="{321F9170-7C94-4FBA-9703-A11F81AE0429}" destId="{4585FD09-3C8F-4BC9-80C0-59AE147E4CAC}" srcOrd="3" destOrd="0" presId="urn:microsoft.com/office/officeart/2008/layout/LinedList"/>
    <dgm:cxn modelId="{EFBEC50D-DCC4-412B-8BC7-DAEB634F77C6}" type="presParOf" srcId="{4585FD09-3C8F-4BC9-80C0-59AE147E4CAC}" destId="{5634331F-46D0-4FD5-A77E-6B96958DE227}" srcOrd="0" destOrd="0" presId="urn:microsoft.com/office/officeart/2008/layout/LinedList"/>
    <dgm:cxn modelId="{FD338BFC-811E-44F6-B2AF-ADAFB40CEB0D}" type="presParOf" srcId="{4585FD09-3C8F-4BC9-80C0-59AE147E4CAC}" destId="{C7DA3FE1-3B4A-4875-AAAB-7921180700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DD317-C7ED-4140-AC0D-89C12C612EE7}" type="doc">
      <dgm:prSet loTypeId="urn:microsoft.com/office/officeart/2005/8/layout/vList2" loCatId="list" qsTypeId="urn:microsoft.com/office/officeart/2005/8/quickstyle/simple2" qsCatId="simple" csTypeId="urn:microsoft.com/office/officeart/2005/8/colors/accent5_3" csCatId="accent5"/>
      <dgm:spPr/>
      <dgm:t>
        <a:bodyPr/>
        <a:lstStyle/>
        <a:p>
          <a:endParaRPr lang="en-US"/>
        </a:p>
      </dgm:t>
    </dgm:pt>
    <dgm:pt modelId="{7AFD349A-9F45-4018-84C0-DC968FD174C4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Anomalilerin</a:t>
          </a:r>
          <a:r>
            <a:rPr lang="en-US" dirty="0"/>
            <a:t> </a:t>
          </a:r>
          <a:r>
            <a:rPr lang="en-US" dirty="0" err="1"/>
            <a:t>erken</a:t>
          </a:r>
          <a:r>
            <a:rPr lang="en-US" dirty="0"/>
            <a:t> </a:t>
          </a:r>
          <a:r>
            <a:rPr lang="en-US" dirty="0" err="1"/>
            <a:t>tespiti</a:t>
          </a:r>
          <a:endParaRPr lang="en-US" dirty="0"/>
        </a:p>
      </dgm:t>
    </dgm:pt>
    <dgm:pt modelId="{711C0EC1-EB32-4C19-95F4-B5CEEDCA1EB4}" type="parTrans" cxnId="{D1DEEF0C-DA8F-478D-9ABA-B869937F1E76}">
      <dgm:prSet/>
      <dgm:spPr/>
      <dgm:t>
        <a:bodyPr/>
        <a:lstStyle/>
        <a:p>
          <a:endParaRPr lang="en-US"/>
        </a:p>
      </dgm:t>
    </dgm:pt>
    <dgm:pt modelId="{5D8F7C57-8181-4443-8C10-85D4FC9DAD65}" type="sibTrans" cxnId="{D1DEEF0C-DA8F-478D-9ABA-B869937F1E76}">
      <dgm:prSet/>
      <dgm:spPr/>
      <dgm:t>
        <a:bodyPr/>
        <a:lstStyle/>
        <a:p>
          <a:endParaRPr lang="en-US"/>
        </a:p>
      </dgm:t>
    </dgm:pt>
    <dgm:pt modelId="{6DBCAD79-153C-4C41-8900-54705D6C99F4}">
      <dgm:prSet/>
      <dgm:spPr/>
      <dgm:t>
        <a:bodyPr/>
        <a:lstStyle/>
        <a:p>
          <a:r>
            <a:rPr lang="en-US" dirty="0"/>
            <a:t>- ML </a:t>
          </a:r>
          <a:r>
            <a:rPr lang="en-US" dirty="0" err="1"/>
            <a:t>ve</a:t>
          </a:r>
          <a:r>
            <a:rPr lang="en-US" dirty="0"/>
            <a:t> DL </a:t>
          </a:r>
          <a:r>
            <a:rPr lang="en-US" dirty="0" err="1"/>
            <a:t>destekli</a:t>
          </a:r>
          <a:r>
            <a:rPr lang="en-US" dirty="0"/>
            <a:t> </a:t>
          </a:r>
          <a:r>
            <a:rPr lang="en-US" dirty="0" err="1"/>
            <a:t>hibrit</a:t>
          </a:r>
          <a:r>
            <a:rPr lang="en-US" dirty="0"/>
            <a:t> </a:t>
          </a:r>
          <a:r>
            <a:rPr lang="en-US" dirty="0" err="1"/>
            <a:t>sistem</a:t>
          </a:r>
          <a:endParaRPr lang="en-US" dirty="0"/>
        </a:p>
      </dgm:t>
    </dgm:pt>
    <dgm:pt modelId="{3F760550-6FB4-46A8-9738-30AEA91E767D}" type="parTrans" cxnId="{990FF0E9-3A45-4D8C-88EB-EB99E58C8070}">
      <dgm:prSet/>
      <dgm:spPr/>
      <dgm:t>
        <a:bodyPr/>
        <a:lstStyle/>
        <a:p>
          <a:endParaRPr lang="en-US"/>
        </a:p>
      </dgm:t>
    </dgm:pt>
    <dgm:pt modelId="{81E0A952-E2BA-415C-AB96-C7FC40BEF0FD}" type="sibTrans" cxnId="{990FF0E9-3A45-4D8C-88EB-EB99E58C8070}">
      <dgm:prSet/>
      <dgm:spPr/>
      <dgm:t>
        <a:bodyPr/>
        <a:lstStyle/>
        <a:p>
          <a:endParaRPr lang="en-US"/>
        </a:p>
      </dgm:t>
    </dgm:pt>
    <dgm:pt modelId="{ACEA33FC-85C1-4108-BA12-1DC831410512}">
      <dgm:prSet/>
      <dgm:spPr/>
      <dgm:t>
        <a:bodyPr/>
        <a:lstStyle/>
        <a:p>
          <a:r>
            <a:rPr lang="en-US"/>
            <a:t>- Otomatik müdahale mekanizmaları</a:t>
          </a:r>
        </a:p>
      </dgm:t>
    </dgm:pt>
    <dgm:pt modelId="{EBA7E648-A831-4FEB-B6EA-23112ED0F9FC}" type="parTrans" cxnId="{360003C2-7F44-401F-9F74-2C2B891317F5}">
      <dgm:prSet/>
      <dgm:spPr/>
      <dgm:t>
        <a:bodyPr/>
        <a:lstStyle/>
        <a:p>
          <a:endParaRPr lang="en-US"/>
        </a:p>
      </dgm:t>
    </dgm:pt>
    <dgm:pt modelId="{1DC10F5E-1EE4-4EB8-95C9-353E32E30C84}" type="sibTrans" cxnId="{360003C2-7F44-401F-9F74-2C2B891317F5}">
      <dgm:prSet/>
      <dgm:spPr/>
      <dgm:t>
        <a:bodyPr/>
        <a:lstStyle/>
        <a:p>
          <a:endParaRPr lang="en-US"/>
        </a:p>
      </dgm:t>
    </dgm:pt>
    <dgm:pt modelId="{90BEB57E-7A41-44FE-B807-E21AF30C3390}" type="pres">
      <dgm:prSet presAssocID="{07BDD317-C7ED-4140-AC0D-89C12C612EE7}" presName="linear" presStyleCnt="0">
        <dgm:presLayoutVars>
          <dgm:animLvl val="lvl"/>
          <dgm:resizeHandles val="exact"/>
        </dgm:presLayoutVars>
      </dgm:prSet>
      <dgm:spPr/>
    </dgm:pt>
    <dgm:pt modelId="{F7B6E0A1-DF9F-4B5A-B746-1C081E33ED49}" type="pres">
      <dgm:prSet presAssocID="{7AFD349A-9F45-4018-84C0-DC968FD174C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AB0874E-3B00-4648-B70C-6F04C7393C5A}" type="pres">
      <dgm:prSet presAssocID="{5D8F7C57-8181-4443-8C10-85D4FC9DAD65}" presName="spacer" presStyleCnt="0"/>
      <dgm:spPr/>
    </dgm:pt>
    <dgm:pt modelId="{B1A3432F-DD47-4C68-A156-0633E8ED58C6}" type="pres">
      <dgm:prSet presAssocID="{6DBCAD79-153C-4C41-8900-54705D6C99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F6C89B8-A8F9-4228-A05F-8F5F3962AD01}" type="pres">
      <dgm:prSet presAssocID="{81E0A952-E2BA-415C-AB96-C7FC40BEF0FD}" presName="spacer" presStyleCnt="0"/>
      <dgm:spPr/>
    </dgm:pt>
    <dgm:pt modelId="{18B2B777-2E9A-46CF-A481-5C53759CCA7C}" type="pres">
      <dgm:prSet presAssocID="{ACEA33FC-85C1-4108-BA12-1DC83141051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DEEF0C-DA8F-478D-9ABA-B869937F1E76}" srcId="{07BDD317-C7ED-4140-AC0D-89C12C612EE7}" destId="{7AFD349A-9F45-4018-84C0-DC968FD174C4}" srcOrd="0" destOrd="0" parTransId="{711C0EC1-EB32-4C19-95F4-B5CEEDCA1EB4}" sibTransId="{5D8F7C57-8181-4443-8C10-85D4FC9DAD65}"/>
    <dgm:cxn modelId="{CD48F92D-4B5B-4534-8321-51E33B2816A1}" type="presOf" srcId="{07BDD317-C7ED-4140-AC0D-89C12C612EE7}" destId="{90BEB57E-7A41-44FE-B807-E21AF30C3390}" srcOrd="0" destOrd="0" presId="urn:microsoft.com/office/officeart/2005/8/layout/vList2"/>
    <dgm:cxn modelId="{7A8FBE50-6414-4BA7-BAF2-837325897C8E}" type="presOf" srcId="{ACEA33FC-85C1-4108-BA12-1DC831410512}" destId="{18B2B777-2E9A-46CF-A481-5C53759CCA7C}" srcOrd="0" destOrd="0" presId="urn:microsoft.com/office/officeart/2005/8/layout/vList2"/>
    <dgm:cxn modelId="{75C96A54-0784-497B-AC82-BCED2272ADFA}" type="presOf" srcId="{6DBCAD79-153C-4C41-8900-54705D6C99F4}" destId="{B1A3432F-DD47-4C68-A156-0633E8ED58C6}" srcOrd="0" destOrd="0" presId="urn:microsoft.com/office/officeart/2005/8/layout/vList2"/>
    <dgm:cxn modelId="{360003C2-7F44-401F-9F74-2C2B891317F5}" srcId="{07BDD317-C7ED-4140-AC0D-89C12C612EE7}" destId="{ACEA33FC-85C1-4108-BA12-1DC831410512}" srcOrd="2" destOrd="0" parTransId="{EBA7E648-A831-4FEB-B6EA-23112ED0F9FC}" sibTransId="{1DC10F5E-1EE4-4EB8-95C9-353E32E30C84}"/>
    <dgm:cxn modelId="{D03CA5E4-9727-4986-A973-EFFAC1578470}" type="presOf" srcId="{7AFD349A-9F45-4018-84C0-DC968FD174C4}" destId="{F7B6E0A1-DF9F-4B5A-B746-1C081E33ED49}" srcOrd="0" destOrd="0" presId="urn:microsoft.com/office/officeart/2005/8/layout/vList2"/>
    <dgm:cxn modelId="{990FF0E9-3A45-4D8C-88EB-EB99E58C8070}" srcId="{07BDD317-C7ED-4140-AC0D-89C12C612EE7}" destId="{6DBCAD79-153C-4C41-8900-54705D6C99F4}" srcOrd="1" destOrd="0" parTransId="{3F760550-6FB4-46A8-9738-30AEA91E767D}" sibTransId="{81E0A952-E2BA-415C-AB96-C7FC40BEF0FD}"/>
    <dgm:cxn modelId="{56919B19-99CB-4A09-83B7-A08523B24482}" type="presParOf" srcId="{90BEB57E-7A41-44FE-B807-E21AF30C3390}" destId="{F7B6E0A1-DF9F-4B5A-B746-1C081E33ED49}" srcOrd="0" destOrd="0" presId="urn:microsoft.com/office/officeart/2005/8/layout/vList2"/>
    <dgm:cxn modelId="{7117A136-B753-4939-8E76-65CDE0E72FB3}" type="presParOf" srcId="{90BEB57E-7A41-44FE-B807-E21AF30C3390}" destId="{AAB0874E-3B00-4648-B70C-6F04C7393C5A}" srcOrd="1" destOrd="0" presId="urn:microsoft.com/office/officeart/2005/8/layout/vList2"/>
    <dgm:cxn modelId="{63A92F3E-3EC4-4246-8C79-70DF5BCD16E5}" type="presParOf" srcId="{90BEB57E-7A41-44FE-B807-E21AF30C3390}" destId="{B1A3432F-DD47-4C68-A156-0633E8ED58C6}" srcOrd="2" destOrd="0" presId="urn:microsoft.com/office/officeart/2005/8/layout/vList2"/>
    <dgm:cxn modelId="{890A4FC5-CA24-4887-BA2B-E280D85C9085}" type="presParOf" srcId="{90BEB57E-7A41-44FE-B807-E21AF30C3390}" destId="{1F6C89B8-A8F9-4228-A05F-8F5F3962AD01}" srcOrd="3" destOrd="0" presId="urn:microsoft.com/office/officeart/2005/8/layout/vList2"/>
    <dgm:cxn modelId="{4F4A36FE-CCA7-436B-BDCD-1A14A551DE4B}" type="presParOf" srcId="{90BEB57E-7A41-44FE-B807-E21AF30C3390}" destId="{18B2B777-2E9A-46CF-A481-5C53759CCA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B4790C-46F5-442E-89DC-2745639F868F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8319B4F-AF0A-4481-93A3-A1DF7227A4C1}">
      <dgm:prSet/>
      <dgm:spPr/>
      <dgm:t>
        <a:bodyPr/>
        <a:lstStyle/>
        <a:p>
          <a:r>
            <a:rPr lang="en-US"/>
            <a:t>- Statik kurallı sistemler yetersiz</a:t>
          </a:r>
        </a:p>
      </dgm:t>
    </dgm:pt>
    <dgm:pt modelId="{1FFF5F8D-E96F-4142-B973-F685A703C634}" type="parTrans" cxnId="{3C1E93B6-706C-4E96-946D-D04CEEE86D9F}">
      <dgm:prSet/>
      <dgm:spPr/>
      <dgm:t>
        <a:bodyPr/>
        <a:lstStyle/>
        <a:p>
          <a:endParaRPr lang="en-US"/>
        </a:p>
      </dgm:t>
    </dgm:pt>
    <dgm:pt modelId="{5B320DCE-AD16-44CB-BE38-769FE643F569}" type="sibTrans" cxnId="{3C1E93B6-706C-4E96-946D-D04CEEE86D9F}">
      <dgm:prSet/>
      <dgm:spPr/>
      <dgm:t>
        <a:bodyPr/>
        <a:lstStyle/>
        <a:p>
          <a:endParaRPr lang="en-US"/>
        </a:p>
      </dgm:t>
    </dgm:pt>
    <dgm:pt modelId="{255E7637-6FB4-40CA-AF38-60195C4C8455}">
      <dgm:prSet/>
      <dgm:spPr/>
      <dgm:t>
        <a:bodyPr/>
        <a:lstStyle/>
        <a:p>
          <a:r>
            <a:rPr lang="en-US"/>
            <a:t>- Yeni anomaliler algılanamıyor</a:t>
          </a:r>
        </a:p>
      </dgm:t>
    </dgm:pt>
    <dgm:pt modelId="{980D76E7-96AF-47CA-82A0-F342068E473F}" type="parTrans" cxnId="{7785D9C4-2B4B-431D-8972-48D1C5D09FAA}">
      <dgm:prSet/>
      <dgm:spPr/>
      <dgm:t>
        <a:bodyPr/>
        <a:lstStyle/>
        <a:p>
          <a:endParaRPr lang="en-US"/>
        </a:p>
      </dgm:t>
    </dgm:pt>
    <dgm:pt modelId="{06564B1A-2B9F-40DC-96FA-910E860A66AF}" type="sibTrans" cxnId="{7785D9C4-2B4B-431D-8972-48D1C5D09FAA}">
      <dgm:prSet/>
      <dgm:spPr/>
      <dgm:t>
        <a:bodyPr/>
        <a:lstStyle/>
        <a:p>
          <a:endParaRPr lang="en-US"/>
        </a:p>
      </dgm:t>
    </dgm:pt>
    <dgm:pt modelId="{248F5D09-BD4D-4CC8-81F3-2DCEF4BCA9E5}">
      <dgm:prSet/>
      <dgm:spPr/>
      <dgm:t>
        <a:bodyPr/>
        <a:lstStyle/>
        <a:p>
          <a:r>
            <a:rPr lang="en-US"/>
            <a:t>- Yüksek veri hacminde manuel müdahele yetersiz</a:t>
          </a:r>
        </a:p>
      </dgm:t>
    </dgm:pt>
    <dgm:pt modelId="{898055BA-DC6F-4CC6-938A-0A95394CC8AC}" type="parTrans" cxnId="{1D3BD1A9-5885-41FD-A549-7CE7FA012DA1}">
      <dgm:prSet/>
      <dgm:spPr/>
      <dgm:t>
        <a:bodyPr/>
        <a:lstStyle/>
        <a:p>
          <a:endParaRPr lang="en-US"/>
        </a:p>
      </dgm:t>
    </dgm:pt>
    <dgm:pt modelId="{E68A4AEB-9DB8-4C79-A50D-1323CB87F738}" type="sibTrans" cxnId="{1D3BD1A9-5885-41FD-A549-7CE7FA012DA1}">
      <dgm:prSet/>
      <dgm:spPr/>
      <dgm:t>
        <a:bodyPr/>
        <a:lstStyle/>
        <a:p>
          <a:endParaRPr lang="en-US"/>
        </a:p>
      </dgm:t>
    </dgm:pt>
    <dgm:pt modelId="{488FE0BE-537A-4514-A242-2CDA67C787D4}" type="pres">
      <dgm:prSet presAssocID="{06B4790C-46F5-442E-89DC-2745639F868F}" presName="vert0" presStyleCnt="0">
        <dgm:presLayoutVars>
          <dgm:dir/>
          <dgm:animOne val="branch"/>
          <dgm:animLvl val="lvl"/>
        </dgm:presLayoutVars>
      </dgm:prSet>
      <dgm:spPr/>
    </dgm:pt>
    <dgm:pt modelId="{B3CE1CFC-2B45-4814-B8D1-7B0ABF8471CA}" type="pres">
      <dgm:prSet presAssocID="{B8319B4F-AF0A-4481-93A3-A1DF7227A4C1}" presName="thickLine" presStyleLbl="alignNode1" presStyleIdx="0" presStyleCnt="3"/>
      <dgm:spPr/>
    </dgm:pt>
    <dgm:pt modelId="{9C70FFA1-2B7D-4EB6-B410-478FD032B1B2}" type="pres">
      <dgm:prSet presAssocID="{B8319B4F-AF0A-4481-93A3-A1DF7227A4C1}" presName="horz1" presStyleCnt="0"/>
      <dgm:spPr/>
    </dgm:pt>
    <dgm:pt modelId="{05AD218D-B50B-4908-9C20-3CE866DB904C}" type="pres">
      <dgm:prSet presAssocID="{B8319B4F-AF0A-4481-93A3-A1DF7227A4C1}" presName="tx1" presStyleLbl="revTx" presStyleIdx="0" presStyleCnt="3"/>
      <dgm:spPr/>
    </dgm:pt>
    <dgm:pt modelId="{884B262D-759A-43C0-8306-2D0505ACCE45}" type="pres">
      <dgm:prSet presAssocID="{B8319B4F-AF0A-4481-93A3-A1DF7227A4C1}" presName="vert1" presStyleCnt="0"/>
      <dgm:spPr/>
    </dgm:pt>
    <dgm:pt modelId="{7838626E-C48A-4439-BCB3-4BEF4E03148A}" type="pres">
      <dgm:prSet presAssocID="{255E7637-6FB4-40CA-AF38-60195C4C8455}" presName="thickLine" presStyleLbl="alignNode1" presStyleIdx="1" presStyleCnt="3"/>
      <dgm:spPr/>
    </dgm:pt>
    <dgm:pt modelId="{48BFCFFD-93C0-49C3-8F4F-BE56E170D8BB}" type="pres">
      <dgm:prSet presAssocID="{255E7637-6FB4-40CA-AF38-60195C4C8455}" presName="horz1" presStyleCnt="0"/>
      <dgm:spPr/>
    </dgm:pt>
    <dgm:pt modelId="{081B0BDF-E967-4212-84E8-6691122ADBFA}" type="pres">
      <dgm:prSet presAssocID="{255E7637-6FB4-40CA-AF38-60195C4C8455}" presName="tx1" presStyleLbl="revTx" presStyleIdx="1" presStyleCnt="3"/>
      <dgm:spPr/>
    </dgm:pt>
    <dgm:pt modelId="{48E2988F-574F-4AA4-ADEC-BDF61130ACB3}" type="pres">
      <dgm:prSet presAssocID="{255E7637-6FB4-40CA-AF38-60195C4C8455}" presName="vert1" presStyleCnt="0"/>
      <dgm:spPr/>
    </dgm:pt>
    <dgm:pt modelId="{02070497-4F4A-4F65-AEC5-916D7DFF8EE3}" type="pres">
      <dgm:prSet presAssocID="{248F5D09-BD4D-4CC8-81F3-2DCEF4BCA9E5}" presName="thickLine" presStyleLbl="alignNode1" presStyleIdx="2" presStyleCnt="3"/>
      <dgm:spPr/>
    </dgm:pt>
    <dgm:pt modelId="{92519948-0BD7-4F19-BE7E-B6173C99AF50}" type="pres">
      <dgm:prSet presAssocID="{248F5D09-BD4D-4CC8-81F3-2DCEF4BCA9E5}" presName="horz1" presStyleCnt="0"/>
      <dgm:spPr/>
    </dgm:pt>
    <dgm:pt modelId="{48C1B37A-5D00-426A-81FF-E461F6032C36}" type="pres">
      <dgm:prSet presAssocID="{248F5D09-BD4D-4CC8-81F3-2DCEF4BCA9E5}" presName="tx1" presStyleLbl="revTx" presStyleIdx="2" presStyleCnt="3"/>
      <dgm:spPr/>
    </dgm:pt>
    <dgm:pt modelId="{25DF5195-1D42-449C-9CA3-9299919FA234}" type="pres">
      <dgm:prSet presAssocID="{248F5D09-BD4D-4CC8-81F3-2DCEF4BCA9E5}" presName="vert1" presStyleCnt="0"/>
      <dgm:spPr/>
    </dgm:pt>
  </dgm:ptLst>
  <dgm:cxnLst>
    <dgm:cxn modelId="{0E78AA25-41A2-4536-A5BC-BB69F273C01C}" type="presOf" srcId="{248F5D09-BD4D-4CC8-81F3-2DCEF4BCA9E5}" destId="{48C1B37A-5D00-426A-81FF-E461F6032C36}" srcOrd="0" destOrd="0" presId="urn:microsoft.com/office/officeart/2008/layout/LinedList"/>
    <dgm:cxn modelId="{A5C34C63-AD26-4C03-BA25-4F158F714CA7}" type="presOf" srcId="{B8319B4F-AF0A-4481-93A3-A1DF7227A4C1}" destId="{05AD218D-B50B-4908-9C20-3CE866DB904C}" srcOrd="0" destOrd="0" presId="urn:microsoft.com/office/officeart/2008/layout/LinedList"/>
    <dgm:cxn modelId="{6E538A50-0CF4-4439-92F7-8DA8DC8E7311}" type="presOf" srcId="{255E7637-6FB4-40CA-AF38-60195C4C8455}" destId="{081B0BDF-E967-4212-84E8-6691122ADBFA}" srcOrd="0" destOrd="0" presId="urn:microsoft.com/office/officeart/2008/layout/LinedList"/>
    <dgm:cxn modelId="{1D3BD1A9-5885-41FD-A549-7CE7FA012DA1}" srcId="{06B4790C-46F5-442E-89DC-2745639F868F}" destId="{248F5D09-BD4D-4CC8-81F3-2DCEF4BCA9E5}" srcOrd="2" destOrd="0" parTransId="{898055BA-DC6F-4CC6-938A-0A95394CC8AC}" sibTransId="{E68A4AEB-9DB8-4C79-A50D-1323CB87F738}"/>
    <dgm:cxn modelId="{4E324DB0-62ED-4C13-8DB0-5766805C744A}" type="presOf" srcId="{06B4790C-46F5-442E-89DC-2745639F868F}" destId="{488FE0BE-537A-4514-A242-2CDA67C787D4}" srcOrd="0" destOrd="0" presId="urn:microsoft.com/office/officeart/2008/layout/LinedList"/>
    <dgm:cxn modelId="{3C1E93B6-706C-4E96-946D-D04CEEE86D9F}" srcId="{06B4790C-46F5-442E-89DC-2745639F868F}" destId="{B8319B4F-AF0A-4481-93A3-A1DF7227A4C1}" srcOrd="0" destOrd="0" parTransId="{1FFF5F8D-E96F-4142-B973-F685A703C634}" sibTransId="{5B320DCE-AD16-44CB-BE38-769FE643F569}"/>
    <dgm:cxn modelId="{7785D9C4-2B4B-431D-8972-48D1C5D09FAA}" srcId="{06B4790C-46F5-442E-89DC-2745639F868F}" destId="{255E7637-6FB4-40CA-AF38-60195C4C8455}" srcOrd="1" destOrd="0" parTransId="{980D76E7-96AF-47CA-82A0-F342068E473F}" sibTransId="{06564B1A-2B9F-40DC-96FA-910E860A66AF}"/>
    <dgm:cxn modelId="{2E3A8D63-7A02-4CC8-AD99-4C86A6153AFA}" type="presParOf" srcId="{488FE0BE-537A-4514-A242-2CDA67C787D4}" destId="{B3CE1CFC-2B45-4814-B8D1-7B0ABF8471CA}" srcOrd="0" destOrd="0" presId="urn:microsoft.com/office/officeart/2008/layout/LinedList"/>
    <dgm:cxn modelId="{CE6B47D6-B845-48AB-96C1-FFD4ABD8C723}" type="presParOf" srcId="{488FE0BE-537A-4514-A242-2CDA67C787D4}" destId="{9C70FFA1-2B7D-4EB6-B410-478FD032B1B2}" srcOrd="1" destOrd="0" presId="urn:microsoft.com/office/officeart/2008/layout/LinedList"/>
    <dgm:cxn modelId="{49318788-3282-4EA9-AD82-4B5FC226B00F}" type="presParOf" srcId="{9C70FFA1-2B7D-4EB6-B410-478FD032B1B2}" destId="{05AD218D-B50B-4908-9C20-3CE866DB904C}" srcOrd="0" destOrd="0" presId="urn:microsoft.com/office/officeart/2008/layout/LinedList"/>
    <dgm:cxn modelId="{30277E0F-72B5-4971-9457-05BE05900680}" type="presParOf" srcId="{9C70FFA1-2B7D-4EB6-B410-478FD032B1B2}" destId="{884B262D-759A-43C0-8306-2D0505ACCE45}" srcOrd="1" destOrd="0" presId="urn:microsoft.com/office/officeart/2008/layout/LinedList"/>
    <dgm:cxn modelId="{ED64D01D-E49C-4640-8895-06254AAD902F}" type="presParOf" srcId="{488FE0BE-537A-4514-A242-2CDA67C787D4}" destId="{7838626E-C48A-4439-BCB3-4BEF4E03148A}" srcOrd="2" destOrd="0" presId="urn:microsoft.com/office/officeart/2008/layout/LinedList"/>
    <dgm:cxn modelId="{0737FCF9-FD63-42EF-85D1-029A18CCD697}" type="presParOf" srcId="{488FE0BE-537A-4514-A242-2CDA67C787D4}" destId="{48BFCFFD-93C0-49C3-8F4F-BE56E170D8BB}" srcOrd="3" destOrd="0" presId="urn:microsoft.com/office/officeart/2008/layout/LinedList"/>
    <dgm:cxn modelId="{B054730A-F3AA-4DA9-9C12-D293F1712C99}" type="presParOf" srcId="{48BFCFFD-93C0-49C3-8F4F-BE56E170D8BB}" destId="{081B0BDF-E967-4212-84E8-6691122ADBFA}" srcOrd="0" destOrd="0" presId="urn:microsoft.com/office/officeart/2008/layout/LinedList"/>
    <dgm:cxn modelId="{473DE452-EC67-49B2-98B6-6E25D1DC4461}" type="presParOf" srcId="{48BFCFFD-93C0-49C3-8F4F-BE56E170D8BB}" destId="{48E2988F-574F-4AA4-ADEC-BDF61130ACB3}" srcOrd="1" destOrd="0" presId="urn:microsoft.com/office/officeart/2008/layout/LinedList"/>
    <dgm:cxn modelId="{E2DD5975-9BEF-46D1-AA37-6ED84B2F8294}" type="presParOf" srcId="{488FE0BE-537A-4514-A242-2CDA67C787D4}" destId="{02070497-4F4A-4F65-AEC5-916D7DFF8EE3}" srcOrd="4" destOrd="0" presId="urn:microsoft.com/office/officeart/2008/layout/LinedList"/>
    <dgm:cxn modelId="{438F554D-D563-4167-840F-57563AC058AB}" type="presParOf" srcId="{488FE0BE-537A-4514-A242-2CDA67C787D4}" destId="{92519948-0BD7-4F19-BE7E-B6173C99AF50}" srcOrd="5" destOrd="0" presId="urn:microsoft.com/office/officeart/2008/layout/LinedList"/>
    <dgm:cxn modelId="{A37C89AA-0522-4DE5-8336-A88C9A6F90C6}" type="presParOf" srcId="{92519948-0BD7-4F19-BE7E-B6173C99AF50}" destId="{48C1B37A-5D00-426A-81FF-E461F6032C36}" srcOrd="0" destOrd="0" presId="urn:microsoft.com/office/officeart/2008/layout/LinedList"/>
    <dgm:cxn modelId="{758CC846-A165-456D-B313-92FAF677383D}" type="presParOf" srcId="{92519948-0BD7-4F19-BE7E-B6173C99AF50}" destId="{25DF5195-1D42-449C-9CA3-9299919FA2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5B1238F-A7C8-4776-868D-A8DC21214A2A}" type="doc">
      <dgm:prSet loTypeId="urn:microsoft.com/office/officeart/2005/8/layout/default" loCatId="list" qsTypeId="urn:microsoft.com/office/officeart/2005/8/quickstyle/simple3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73979639-2738-4A0D-9967-239669FBD694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Eksik</a:t>
          </a:r>
          <a:r>
            <a:rPr lang="en-US" dirty="0"/>
            <a:t> </a:t>
          </a:r>
          <a:r>
            <a:rPr lang="en-US" dirty="0" err="1"/>
            <a:t>veriler</a:t>
          </a:r>
          <a:r>
            <a:rPr lang="en-US" dirty="0"/>
            <a:t> </a:t>
          </a:r>
          <a:r>
            <a:rPr lang="en-US" dirty="0" err="1"/>
            <a:t>temizlendi</a:t>
          </a:r>
          <a:endParaRPr lang="en-US" dirty="0"/>
        </a:p>
      </dgm:t>
    </dgm:pt>
    <dgm:pt modelId="{BE1562DB-3826-494C-9078-3741D84C063F}" type="parTrans" cxnId="{CB022F45-5F9B-4A75-84EE-53BB96ACD8A7}">
      <dgm:prSet/>
      <dgm:spPr/>
      <dgm:t>
        <a:bodyPr/>
        <a:lstStyle/>
        <a:p>
          <a:endParaRPr lang="en-US"/>
        </a:p>
      </dgm:t>
    </dgm:pt>
    <dgm:pt modelId="{9C61F5EB-D176-43BA-9201-90F93A52871E}" type="sibTrans" cxnId="{CB022F45-5F9B-4A75-84EE-53BB96ACD8A7}">
      <dgm:prSet/>
      <dgm:spPr/>
      <dgm:t>
        <a:bodyPr/>
        <a:lstStyle/>
        <a:p>
          <a:endParaRPr lang="en-US"/>
        </a:p>
      </dgm:t>
    </dgm:pt>
    <dgm:pt modelId="{44BFD100-5FD3-4AD3-9DC4-14CD74B0F4E6}">
      <dgm:prSet/>
      <dgm:spPr/>
      <dgm:t>
        <a:bodyPr/>
        <a:lstStyle/>
        <a:p>
          <a:r>
            <a:rPr lang="en-US"/>
            <a:t>- FP-Growth ile ilişki modelleme</a:t>
          </a:r>
        </a:p>
      </dgm:t>
    </dgm:pt>
    <dgm:pt modelId="{306265FE-D657-414B-AA56-C9820367192D}" type="parTrans" cxnId="{3ED1A58A-145E-4C4E-9CCB-0A488C6CC5CD}">
      <dgm:prSet/>
      <dgm:spPr/>
      <dgm:t>
        <a:bodyPr/>
        <a:lstStyle/>
        <a:p>
          <a:endParaRPr lang="en-US"/>
        </a:p>
      </dgm:t>
    </dgm:pt>
    <dgm:pt modelId="{2883FC57-11EA-4902-B022-A33533C96C8D}" type="sibTrans" cxnId="{3ED1A58A-145E-4C4E-9CCB-0A488C6CC5CD}">
      <dgm:prSet/>
      <dgm:spPr/>
      <dgm:t>
        <a:bodyPr/>
        <a:lstStyle/>
        <a:p>
          <a:endParaRPr lang="en-US"/>
        </a:p>
      </dgm:t>
    </dgm:pt>
    <dgm:pt modelId="{BF058A96-2AAF-47CA-92D5-328E71D77CB2}">
      <dgm:prSet/>
      <dgm:spPr/>
      <dgm:t>
        <a:bodyPr/>
        <a:lstStyle/>
        <a:p>
          <a:r>
            <a:rPr lang="en-US"/>
            <a:t>- Sınıf dengesi için oversampling</a:t>
          </a:r>
        </a:p>
      </dgm:t>
    </dgm:pt>
    <dgm:pt modelId="{7465529A-959F-440F-B6C9-B00374B999FB}" type="parTrans" cxnId="{AF5DF5BC-96AE-4192-909A-4E7477677CE4}">
      <dgm:prSet/>
      <dgm:spPr/>
      <dgm:t>
        <a:bodyPr/>
        <a:lstStyle/>
        <a:p>
          <a:endParaRPr lang="en-US"/>
        </a:p>
      </dgm:t>
    </dgm:pt>
    <dgm:pt modelId="{1567AF88-DA90-48CF-900E-05F59AF4FBEC}" type="sibTrans" cxnId="{AF5DF5BC-96AE-4192-909A-4E7477677CE4}">
      <dgm:prSet/>
      <dgm:spPr/>
      <dgm:t>
        <a:bodyPr/>
        <a:lstStyle/>
        <a:p>
          <a:endParaRPr lang="en-US"/>
        </a:p>
      </dgm:t>
    </dgm:pt>
    <dgm:pt modelId="{188D004A-03B2-46BD-AFE3-2AAD16988D86}">
      <dgm:prSet/>
      <dgm:spPr/>
      <dgm:t>
        <a:bodyPr/>
        <a:lstStyle/>
        <a:p>
          <a:r>
            <a:rPr lang="en-US" dirty="0"/>
            <a:t>- Normalize </a:t>
          </a:r>
          <a:r>
            <a:rPr lang="en-US" dirty="0" err="1"/>
            <a:t>işlemi</a:t>
          </a:r>
          <a:r>
            <a:rPr lang="en-US" dirty="0"/>
            <a:t> (</a:t>
          </a:r>
          <a:r>
            <a:rPr lang="en-US" dirty="0" err="1"/>
            <a:t>MinMaxScaler</a:t>
          </a:r>
          <a:r>
            <a:rPr lang="en-US" dirty="0"/>
            <a:t>)</a:t>
          </a:r>
        </a:p>
      </dgm:t>
    </dgm:pt>
    <dgm:pt modelId="{006B40A8-7E3A-478C-952F-9E1E0D7AC9A3}" type="parTrans" cxnId="{BDC0B02E-F89B-403A-B3D6-38CE2A8B30B9}">
      <dgm:prSet/>
      <dgm:spPr/>
      <dgm:t>
        <a:bodyPr/>
        <a:lstStyle/>
        <a:p>
          <a:endParaRPr lang="en-US"/>
        </a:p>
      </dgm:t>
    </dgm:pt>
    <dgm:pt modelId="{D1B4CA24-4C17-47D0-9F68-D6ACE6400420}" type="sibTrans" cxnId="{BDC0B02E-F89B-403A-B3D6-38CE2A8B30B9}">
      <dgm:prSet/>
      <dgm:spPr/>
      <dgm:t>
        <a:bodyPr/>
        <a:lstStyle/>
        <a:p>
          <a:endParaRPr lang="en-US"/>
        </a:p>
      </dgm:t>
    </dgm:pt>
    <dgm:pt modelId="{6A73CBC2-E359-44D3-ACDD-9A749FAB82A2}" type="pres">
      <dgm:prSet presAssocID="{A5B1238F-A7C8-4776-868D-A8DC21214A2A}" presName="diagram" presStyleCnt="0">
        <dgm:presLayoutVars>
          <dgm:dir/>
          <dgm:resizeHandles val="exact"/>
        </dgm:presLayoutVars>
      </dgm:prSet>
      <dgm:spPr/>
    </dgm:pt>
    <dgm:pt modelId="{01941B5B-938A-4C26-B972-4BDBB683A2E3}" type="pres">
      <dgm:prSet presAssocID="{73979639-2738-4A0D-9967-239669FBD694}" presName="node" presStyleLbl="node1" presStyleIdx="0" presStyleCnt="4">
        <dgm:presLayoutVars>
          <dgm:bulletEnabled val="1"/>
        </dgm:presLayoutVars>
      </dgm:prSet>
      <dgm:spPr/>
    </dgm:pt>
    <dgm:pt modelId="{D9DD53D3-CCE8-495E-B3CD-796619985F87}" type="pres">
      <dgm:prSet presAssocID="{9C61F5EB-D176-43BA-9201-90F93A52871E}" presName="sibTrans" presStyleCnt="0"/>
      <dgm:spPr/>
    </dgm:pt>
    <dgm:pt modelId="{1888C177-30D2-41F6-8529-0CF173A78127}" type="pres">
      <dgm:prSet presAssocID="{44BFD100-5FD3-4AD3-9DC4-14CD74B0F4E6}" presName="node" presStyleLbl="node1" presStyleIdx="1" presStyleCnt="4">
        <dgm:presLayoutVars>
          <dgm:bulletEnabled val="1"/>
        </dgm:presLayoutVars>
      </dgm:prSet>
      <dgm:spPr/>
    </dgm:pt>
    <dgm:pt modelId="{6B109D24-B42A-44F1-9679-47E9FE283D76}" type="pres">
      <dgm:prSet presAssocID="{2883FC57-11EA-4902-B022-A33533C96C8D}" presName="sibTrans" presStyleCnt="0"/>
      <dgm:spPr/>
    </dgm:pt>
    <dgm:pt modelId="{424F235C-A5D1-4228-8EEC-6ED8210CF880}" type="pres">
      <dgm:prSet presAssocID="{BF058A96-2AAF-47CA-92D5-328E71D77CB2}" presName="node" presStyleLbl="node1" presStyleIdx="2" presStyleCnt="4">
        <dgm:presLayoutVars>
          <dgm:bulletEnabled val="1"/>
        </dgm:presLayoutVars>
      </dgm:prSet>
      <dgm:spPr/>
    </dgm:pt>
    <dgm:pt modelId="{1DB377EB-4EDE-46A1-A8DF-AAE243B19F17}" type="pres">
      <dgm:prSet presAssocID="{1567AF88-DA90-48CF-900E-05F59AF4FBEC}" presName="sibTrans" presStyleCnt="0"/>
      <dgm:spPr/>
    </dgm:pt>
    <dgm:pt modelId="{0E31D466-B1D0-43B2-8BF2-136E8D7DE25E}" type="pres">
      <dgm:prSet presAssocID="{188D004A-03B2-46BD-AFE3-2AAD16988D86}" presName="node" presStyleLbl="node1" presStyleIdx="3" presStyleCnt="4">
        <dgm:presLayoutVars>
          <dgm:bulletEnabled val="1"/>
        </dgm:presLayoutVars>
      </dgm:prSet>
      <dgm:spPr/>
    </dgm:pt>
  </dgm:ptLst>
  <dgm:cxnLst>
    <dgm:cxn modelId="{BDC0B02E-F89B-403A-B3D6-38CE2A8B30B9}" srcId="{A5B1238F-A7C8-4776-868D-A8DC21214A2A}" destId="{188D004A-03B2-46BD-AFE3-2AAD16988D86}" srcOrd="3" destOrd="0" parTransId="{006B40A8-7E3A-478C-952F-9E1E0D7AC9A3}" sibTransId="{D1B4CA24-4C17-47D0-9F68-D6ACE6400420}"/>
    <dgm:cxn modelId="{CB022F45-5F9B-4A75-84EE-53BB96ACD8A7}" srcId="{A5B1238F-A7C8-4776-868D-A8DC21214A2A}" destId="{73979639-2738-4A0D-9967-239669FBD694}" srcOrd="0" destOrd="0" parTransId="{BE1562DB-3826-494C-9078-3741D84C063F}" sibTransId="{9C61F5EB-D176-43BA-9201-90F93A52871E}"/>
    <dgm:cxn modelId="{4DA65A69-A634-487E-9776-022B94C3F781}" type="presOf" srcId="{73979639-2738-4A0D-9967-239669FBD694}" destId="{01941B5B-938A-4C26-B972-4BDBB683A2E3}" srcOrd="0" destOrd="0" presId="urn:microsoft.com/office/officeart/2005/8/layout/default"/>
    <dgm:cxn modelId="{3ED1A58A-145E-4C4E-9CCB-0A488C6CC5CD}" srcId="{A5B1238F-A7C8-4776-868D-A8DC21214A2A}" destId="{44BFD100-5FD3-4AD3-9DC4-14CD74B0F4E6}" srcOrd="1" destOrd="0" parTransId="{306265FE-D657-414B-AA56-C9820367192D}" sibTransId="{2883FC57-11EA-4902-B022-A33533C96C8D}"/>
    <dgm:cxn modelId="{38FDDC8E-B0D0-480C-9D78-F3F012FF0070}" type="presOf" srcId="{BF058A96-2AAF-47CA-92D5-328E71D77CB2}" destId="{424F235C-A5D1-4228-8EEC-6ED8210CF880}" srcOrd="0" destOrd="0" presId="urn:microsoft.com/office/officeart/2005/8/layout/default"/>
    <dgm:cxn modelId="{F31DFDA9-016E-4F46-985E-5E31CCD03E1D}" type="presOf" srcId="{188D004A-03B2-46BD-AFE3-2AAD16988D86}" destId="{0E31D466-B1D0-43B2-8BF2-136E8D7DE25E}" srcOrd="0" destOrd="0" presId="urn:microsoft.com/office/officeart/2005/8/layout/default"/>
    <dgm:cxn modelId="{AF5DF5BC-96AE-4192-909A-4E7477677CE4}" srcId="{A5B1238F-A7C8-4776-868D-A8DC21214A2A}" destId="{BF058A96-2AAF-47CA-92D5-328E71D77CB2}" srcOrd="2" destOrd="0" parTransId="{7465529A-959F-440F-B6C9-B00374B999FB}" sibTransId="{1567AF88-DA90-48CF-900E-05F59AF4FBEC}"/>
    <dgm:cxn modelId="{A469D1D8-B84F-4F9E-97FD-8452BD01DBD6}" type="presOf" srcId="{A5B1238F-A7C8-4776-868D-A8DC21214A2A}" destId="{6A73CBC2-E359-44D3-ACDD-9A749FAB82A2}" srcOrd="0" destOrd="0" presId="urn:microsoft.com/office/officeart/2005/8/layout/default"/>
    <dgm:cxn modelId="{B15E34D9-A60E-4F21-8616-385E6483C3F2}" type="presOf" srcId="{44BFD100-5FD3-4AD3-9DC4-14CD74B0F4E6}" destId="{1888C177-30D2-41F6-8529-0CF173A78127}" srcOrd="0" destOrd="0" presId="urn:microsoft.com/office/officeart/2005/8/layout/default"/>
    <dgm:cxn modelId="{2F7C06A9-12B2-4AC4-91E3-D1980B8959C3}" type="presParOf" srcId="{6A73CBC2-E359-44D3-ACDD-9A749FAB82A2}" destId="{01941B5B-938A-4C26-B972-4BDBB683A2E3}" srcOrd="0" destOrd="0" presId="urn:microsoft.com/office/officeart/2005/8/layout/default"/>
    <dgm:cxn modelId="{B163FD65-6CFF-4861-BB1E-0465751D655C}" type="presParOf" srcId="{6A73CBC2-E359-44D3-ACDD-9A749FAB82A2}" destId="{D9DD53D3-CCE8-495E-B3CD-796619985F87}" srcOrd="1" destOrd="0" presId="urn:microsoft.com/office/officeart/2005/8/layout/default"/>
    <dgm:cxn modelId="{949AF979-015C-4B7A-BE65-3778BA91BCA7}" type="presParOf" srcId="{6A73CBC2-E359-44D3-ACDD-9A749FAB82A2}" destId="{1888C177-30D2-41F6-8529-0CF173A78127}" srcOrd="2" destOrd="0" presId="urn:microsoft.com/office/officeart/2005/8/layout/default"/>
    <dgm:cxn modelId="{83483F69-C2DB-491D-9BE6-FBC901B2B25B}" type="presParOf" srcId="{6A73CBC2-E359-44D3-ACDD-9A749FAB82A2}" destId="{6B109D24-B42A-44F1-9679-47E9FE283D76}" srcOrd="3" destOrd="0" presId="urn:microsoft.com/office/officeart/2005/8/layout/default"/>
    <dgm:cxn modelId="{F3162B4B-7882-4020-B39D-67D0474F9F4B}" type="presParOf" srcId="{6A73CBC2-E359-44D3-ACDD-9A749FAB82A2}" destId="{424F235C-A5D1-4228-8EEC-6ED8210CF880}" srcOrd="4" destOrd="0" presId="urn:microsoft.com/office/officeart/2005/8/layout/default"/>
    <dgm:cxn modelId="{51C0D2D5-FD44-4D92-92B2-CF0C73B92D78}" type="presParOf" srcId="{6A73CBC2-E359-44D3-ACDD-9A749FAB82A2}" destId="{1DB377EB-4EDE-46A1-A8DF-AAE243B19F17}" srcOrd="5" destOrd="0" presId="urn:microsoft.com/office/officeart/2005/8/layout/default"/>
    <dgm:cxn modelId="{84291D13-DFF4-48A0-BCB6-A9DC43B96EF4}" type="presParOf" srcId="{6A73CBC2-E359-44D3-ACDD-9A749FAB82A2}" destId="{0E31D466-B1D0-43B2-8BF2-136E8D7DE25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7C06FF-34F0-4BA5-B7CF-6C273A0A8FCE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11C4E84F-1A07-4878-B0F2-63D2665A90DC}">
      <dgm:prSet/>
      <dgm:spPr/>
      <dgm:t>
        <a:bodyPr/>
        <a:lstStyle/>
        <a:p>
          <a:r>
            <a:rPr lang="en-US" dirty="0"/>
            <a:t>- Random Forest: %97.08 </a:t>
          </a:r>
          <a:r>
            <a:rPr lang="en-US" dirty="0" err="1"/>
            <a:t>doğruluk</a:t>
          </a:r>
          <a:endParaRPr lang="en-US" dirty="0"/>
        </a:p>
      </dgm:t>
    </dgm:pt>
    <dgm:pt modelId="{DF2D1C06-2E4F-464A-AD83-3BFC56E6672A}" type="parTrans" cxnId="{A23CD376-107D-4764-8B3C-E4CCA2AF1EF7}">
      <dgm:prSet/>
      <dgm:spPr/>
      <dgm:t>
        <a:bodyPr/>
        <a:lstStyle/>
        <a:p>
          <a:endParaRPr lang="en-US"/>
        </a:p>
      </dgm:t>
    </dgm:pt>
    <dgm:pt modelId="{7550618D-EE5E-4464-A267-5F1E96091C89}" type="sibTrans" cxnId="{A23CD376-107D-4764-8B3C-E4CCA2AF1EF7}">
      <dgm:prSet/>
      <dgm:spPr/>
      <dgm:t>
        <a:bodyPr/>
        <a:lstStyle/>
        <a:p>
          <a:endParaRPr lang="en-US"/>
        </a:p>
      </dgm:t>
    </dgm:pt>
    <dgm:pt modelId="{1E7BD0CA-FB60-47EF-A51F-D992E170F6AB}">
      <dgm:prSet/>
      <dgm:spPr/>
      <dgm:t>
        <a:bodyPr/>
        <a:lstStyle/>
        <a:p>
          <a:r>
            <a:rPr lang="en-US" dirty="0"/>
            <a:t>- SVM: %98.28 </a:t>
          </a:r>
          <a:r>
            <a:rPr lang="en-US" dirty="0" err="1"/>
            <a:t>doğruluk</a:t>
          </a:r>
          <a:endParaRPr lang="en-US" dirty="0"/>
        </a:p>
      </dgm:t>
    </dgm:pt>
    <dgm:pt modelId="{E376ADFF-B082-49E6-A5A3-0F7E15A7A5BD}" type="parTrans" cxnId="{6C4A3962-3970-4F55-82B5-18A9BC0CBCBD}">
      <dgm:prSet/>
      <dgm:spPr/>
      <dgm:t>
        <a:bodyPr/>
        <a:lstStyle/>
        <a:p>
          <a:endParaRPr lang="en-US"/>
        </a:p>
      </dgm:t>
    </dgm:pt>
    <dgm:pt modelId="{B33478DD-CCF0-47A3-881C-6348B4B74A51}" type="sibTrans" cxnId="{6C4A3962-3970-4F55-82B5-18A9BC0CBCBD}">
      <dgm:prSet/>
      <dgm:spPr/>
      <dgm:t>
        <a:bodyPr/>
        <a:lstStyle/>
        <a:p>
          <a:endParaRPr lang="en-US"/>
        </a:p>
      </dgm:t>
    </dgm:pt>
    <dgm:pt modelId="{111E78DE-390C-4827-8D4C-FA997F794FF7}">
      <dgm:prSet/>
      <dgm:spPr/>
      <dgm:t>
        <a:bodyPr/>
        <a:lstStyle/>
        <a:p>
          <a:r>
            <a:rPr lang="en-US"/>
            <a:t>- KNN: %99.38 doğruluk</a:t>
          </a:r>
        </a:p>
      </dgm:t>
    </dgm:pt>
    <dgm:pt modelId="{EA14F248-363A-4B93-AED7-AA0D3139524E}" type="parTrans" cxnId="{2DAEA643-3D70-4C48-83C9-1BA63CE0674C}">
      <dgm:prSet/>
      <dgm:spPr/>
      <dgm:t>
        <a:bodyPr/>
        <a:lstStyle/>
        <a:p>
          <a:endParaRPr lang="en-US"/>
        </a:p>
      </dgm:t>
    </dgm:pt>
    <dgm:pt modelId="{D1E74EEF-209A-4811-B496-FDD5EC9D8B8F}" type="sibTrans" cxnId="{2DAEA643-3D70-4C48-83C9-1BA63CE0674C}">
      <dgm:prSet/>
      <dgm:spPr/>
      <dgm:t>
        <a:bodyPr/>
        <a:lstStyle/>
        <a:p>
          <a:endParaRPr lang="en-US"/>
        </a:p>
      </dgm:t>
    </dgm:pt>
    <dgm:pt modelId="{CB0EF8F2-6A5C-4038-A017-A803140CC93F}">
      <dgm:prSet/>
      <dgm:spPr/>
      <dgm:t>
        <a:bodyPr/>
        <a:lstStyle/>
        <a:p>
          <a:r>
            <a:rPr lang="en-US"/>
            <a:t>- Kullanılan metrikler: Accuracy, F1, Recall</a:t>
          </a:r>
        </a:p>
      </dgm:t>
    </dgm:pt>
    <dgm:pt modelId="{8937590E-9014-42D4-9267-D253A89B99B0}" type="parTrans" cxnId="{C4070C05-BCC2-416E-A567-D0C5F3294794}">
      <dgm:prSet/>
      <dgm:spPr/>
      <dgm:t>
        <a:bodyPr/>
        <a:lstStyle/>
        <a:p>
          <a:endParaRPr lang="en-US"/>
        </a:p>
      </dgm:t>
    </dgm:pt>
    <dgm:pt modelId="{F9173747-5A26-456F-B3E4-D264C458FB85}" type="sibTrans" cxnId="{C4070C05-BCC2-416E-A567-D0C5F3294794}">
      <dgm:prSet/>
      <dgm:spPr/>
      <dgm:t>
        <a:bodyPr/>
        <a:lstStyle/>
        <a:p>
          <a:endParaRPr lang="en-US"/>
        </a:p>
      </dgm:t>
    </dgm:pt>
    <dgm:pt modelId="{D3EFE71C-9DFE-465F-8861-4096DD50DBB6}" type="pres">
      <dgm:prSet presAssocID="{977C06FF-34F0-4BA5-B7CF-6C273A0A8FCE}" presName="linear" presStyleCnt="0">
        <dgm:presLayoutVars>
          <dgm:animLvl val="lvl"/>
          <dgm:resizeHandles val="exact"/>
        </dgm:presLayoutVars>
      </dgm:prSet>
      <dgm:spPr/>
    </dgm:pt>
    <dgm:pt modelId="{7F5854A8-E13D-4075-94E2-7C6EC3224254}" type="pres">
      <dgm:prSet presAssocID="{11C4E84F-1A07-4878-B0F2-63D2665A90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380081F-3520-40F8-B80F-F1A2EB7F3817}" type="pres">
      <dgm:prSet presAssocID="{7550618D-EE5E-4464-A267-5F1E96091C89}" presName="spacer" presStyleCnt="0"/>
      <dgm:spPr/>
    </dgm:pt>
    <dgm:pt modelId="{06710CAB-0092-4650-80EE-DF5BA417BA0B}" type="pres">
      <dgm:prSet presAssocID="{1E7BD0CA-FB60-47EF-A51F-D992E170F6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3350AAD-70F1-4FC3-B276-CB15FA49934E}" type="pres">
      <dgm:prSet presAssocID="{B33478DD-CCF0-47A3-881C-6348B4B74A51}" presName="spacer" presStyleCnt="0"/>
      <dgm:spPr/>
    </dgm:pt>
    <dgm:pt modelId="{1F05232B-9164-4D9A-8E54-6A9E00CD83F3}" type="pres">
      <dgm:prSet presAssocID="{111E78DE-390C-4827-8D4C-FA997F794F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02A0A2E-BF1F-47D6-AC73-F2468357A5C6}" type="pres">
      <dgm:prSet presAssocID="{D1E74EEF-209A-4811-B496-FDD5EC9D8B8F}" presName="spacer" presStyleCnt="0"/>
      <dgm:spPr/>
    </dgm:pt>
    <dgm:pt modelId="{F238F49A-C103-4F5D-979A-336959B726A8}" type="pres">
      <dgm:prSet presAssocID="{CB0EF8F2-6A5C-4038-A017-A803140CC9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4070C05-BCC2-416E-A567-D0C5F3294794}" srcId="{977C06FF-34F0-4BA5-B7CF-6C273A0A8FCE}" destId="{CB0EF8F2-6A5C-4038-A017-A803140CC93F}" srcOrd="3" destOrd="0" parTransId="{8937590E-9014-42D4-9267-D253A89B99B0}" sibTransId="{F9173747-5A26-456F-B3E4-D264C458FB85}"/>
    <dgm:cxn modelId="{070C6815-7ECB-4461-8617-CAE5BFC3C615}" type="presOf" srcId="{1E7BD0CA-FB60-47EF-A51F-D992E170F6AB}" destId="{06710CAB-0092-4650-80EE-DF5BA417BA0B}" srcOrd="0" destOrd="0" presId="urn:microsoft.com/office/officeart/2005/8/layout/vList2"/>
    <dgm:cxn modelId="{1ECDED29-172C-4C31-A371-51ACEEE07D69}" type="presOf" srcId="{CB0EF8F2-6A5C-4038-A017-A803140CC93F}" destId="{F238F49A-C103-4F5D-979A-336959B726A8}" srcOrd="0" destOrd="0" presId="urn:microsoft.com/office/officeart/2005/8/layout/vList2"/>
    <dgm:cxn modelId="{6C4A3962-3970-4F55-82B5-18A9BC0CBCBD}" srcId="{977C06FF-34F0-4BA5-B7CF-6C273A0A8FCE}" destId="{1E7BD0CA-FB60-47EF-A51F-D992E170F6AB}" srcOrd="1" destOrd="0" parTransId="{E376ADFF-B082-49E6-A5A3-0F7E15A7A5BD}" sibTransId="{B33478DD-CCF0-47A3-881C-6348B4B74A51}"/>
    <dgm:cxn modelId="{2DAEA643-3D70-4C48-83C9-1BA63CE0674C}" srcId="{977C06FF-34F0-4BA5-B7CF-6C273A0A8FCE}" destId="{111E78DE-390C-4827-8D4C-FA997F794FF7}" srcOrd="2" destOrd="0" parTransId="{EA14F248-363A-4B93-AED7-AA0D3139524E}" sibTransId="{D1E74EEF-209A-4811-B496-FDD5EC9D8B8F}"/>
    <dgm:cxn modelId="{5885F948-1B9D-48E1-96EB-F6B1935D57BC}" type="presOf" srcId="{111E78DE-390C-4827-8D4C-FA997F794FF7}" destId="{1F05232B-9164-4D9A-8E54-6A9E00CD83F3}" srcOrd="0" destOrd="0" presId="urn:microsoft.com/office/officeart/2005/8/layout/vList2"/>
    <dgm:cxn modelId="{A23CD376-107D-4764-8B3C-E4CCA2AF1EF7}" srcId="{977C06FF-34F0-4BA5-B7CF-6C273A0A8FCE}" destId="{11C4E84F-1A07-4878-B0F2-63D2665A90DC}" srcOrd="0" destOrd="0" parTransId="{DF2D1C06-2E4F-464A-AD83-3BFC56E6672A}" sibTransId="{7550618D-EE5E-4464-A267-5F1E96091C89}"/>
    <dgm:cxn modelId="{74522885-0FD4-4FD2-8221-037CF837CB9F}" type="presOf" srcId="{11C4E84F-1A07-4878-B0F2-63D2665A90DC}" destId="{7F5854A8-E13D-4075-94E2-7C6EC3224254}" srcOrd="0" destOrd="0" presId="urn:microsoft.com/office/officeart/2005/8/layout/vList2"/>
    <dgm:cxn modelId="{6494959A-DBD7-422D-B94A-6927EDD8DFC8}" type="presOf" srcId="{977C06FF-34F0-4BA5-B7CF-6C273A0A8FCE}" destId="{D3EFE71C-9DFE-465F-8861-4096DD50DBB6}" srcOrd="0" destOrd="0" presId="urn:microsoft.com/office/officeart/2005/8/layout/vList2"/>
    <dgm:cxn modelId="{81A9FFE4-7717-4C4A-9C69-66D2B657877F}" type="presParOf" srcId="{D3EFE71C-9DFE-465F-8861-4096DD50DBB6}" destId="{7F5854A8-E13D-4075-94E2-7C6EC3224254}" srcOrd="0" destOrd="0" presId="urn:microsoft.com/office/officeart/2005/8/layout/vList2"/>
    <dgm:cxn modelId="{C5DE2747-07BC-4407-B3F8-C1B01896487E}" type="presParOf" srcId="{D3EFE71C-9DFE-465F-8861-4096DD50DBB6}" destId="{B380081F-3520-40F8-B80F-F1A2EB7F3817}" srcOrd="1" destOrd="0" presId="urn:microsoft.com/office/officeart/2005/8/layout/vList2"/>
    <dgm:cxn modelId="{3271294A-C953-478F-83E0-48ADDD487E61}" type="presParOf" srcId="{D3EFE71C-9DFE-465F-8861-4096DD50DBB6}" destId="{06710CAB-0092-4650-80EE-DF5BA417BA0B}" srcOrd="2" destOrd="0" presId="urn:microsoft.com/office/officeart/2005/8/layout/vList2"/>
    <dgm:cxn modelId="{E6A8BF43-3936-4C0A-BEBC-771538FE7A8E}" type="presParOf" srcId="{D3EFE71C-9DFE-465F-8861-4096DD50DBB6}" destId="{A3350AAD-70F1-4FC3-B276-CB15FA49934E}" srcOrd="3" destOrd="0" presId="urn:microsoft.com/office/officeart/2005/8/layout/vList2"/>
    <dgm:cxn modelId="{8F554A71-7EF6-4569-8142-19643336C71A}" type="presParOf" srcId="{D3EFE71C-9DFE-465F-8861-4096DD50DBB6}" destId="{1F05232B-9164-4D9A-8E54-6A9E00CD83F3}" srcOrd="4" destOrd="0" presId="urn:microsoft.com/office/officeart/2005/8/layout/vList2"/>
    <dgm:cxn modelId="{8761B78B-8313-4682-81F7-61D80DAFAD0A}" type="presParOf" srcId="{D3EFE71C-9DFE-465F-8861-4096DD50DBB6}" destId="{902A0A2E-BF1F-47D6-AC73-F2468357A5C6}" srcOrd="5" destOrd="0" presId="urn:microsoft.com/office/officeart/2005/8/layout/vList2"/>
    <dgm:cxn modelId="{1D6EEB4D-88D6-49D6-B3F2-3596BFD012DB}" type="presParOf" srcId="{D3EFE71C-9DFE-465F-8861-4096DD50DBB6}" destId="{F238F49A-C103-4F5D-979A-336959B726A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59C425-D3CD-4619-887C-A771DE2CF0CB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A238FB38-4CB8-42F5-B0A3-1C1D3AADE815}">
      <dgm:prSet/>
      <dgm:spPr/>
      <dgm:t>
        <a:bodyPr/>
        <a:lstStyle/>
        <a:p>
          <a:r>
            <a:rPr lang="en-US" dirty="0"/>
            <a:t>- RNN vs LSTM </a:t>
          </a:r>
          <a:r>
            <a:rPr lang="en-US" dirty="0" err="1"/>
            <a:t>karşılaştırması</a:t>
          </a:r>
          <a:endParaRPr lang="en-US" dirty="0"/>
        </a:p>
      </dgm:t>
    </dgm:pt>
    <dgm:pt modelId="{712D6396-E281-49F2-B096-BC1CC30FBD1D}" type="parTrans" cxnId="{2D80B987-8D9F-46F1-9485-4DCDEA40761F}">
      <dgm:prSet/>
      <dgm:spPr/>
      <dgm:t>
        <a:bodyPr/>
        <a:lstStyle/>
        <a:p>
          <a:endParaRPr lang="en-US"/>
        </a:p>
      </dgm:t>
    </dgm:pt>
    <dgm:pt modelId="{D402F03B-7CF9-4304-9EE5-E7656D435C4D}" type="sibTrans" cxnId="{2D80B987-8D9F-46F1-9485-4DCDEA40761F}">
      <dgm:prSet/>
      <dgm:spPr/>
      <dgm:t>
        <a:bodyPr/>
        <a:lstStyle/>
        <a:p>
          <a:endParaRPr lang="en-US"/>
        </a:p>
      </dgm:t>
    </dgm:pt>
    <dgm:pt modelId="{14CA1358-E1B3-4891-BBDE-802EA19D807E}">
      <dgm:prSet/>
      <dgm:spPr/>
      <dgm:t>
        <a:bodyPr/>
        <a:lstStyle/>
        <a:p>
          <a:r>
            <a:rPr lang="en-US" dirty="0"/>
            <a:t>- LSTM </a:t>
          </a:r>
          <a:r>
            <a:rPr lang="en-US" dirty="0" err="1"/>
            <a:t>üstün</a:t>
          </a:r>
          <a:r>
            <a:rPr lang="en-US" dirty="0"/>
            <a:t>: RMSE=31.39, MAPE=%26.21</a:t>
          </a:r>
        </a:p>
      </dgm:t>
    </dgm:pt>
    <dgm:pt modelId="{88BF4BAF-9B53-4496-8B34-F5118F4DAAA9}" type="parTrans" cxnId="{45D56D25-917D-4B3A-ABF9-8B75D931A1E4}">
      <dgm:prSet/>
      <dgm:spPr/>
      <dgm:t>
        <a:bodyPr/>
        <a:lstStyle/>
        <a:p>
          <a:endParaRPr lang="en-US"/>
        </a:p>
      </dgm:t>
    </dgm:pt>
    <dgm:pt modelId="{33B8132F-3B1E-4C97-B1EB-534A38096C1A}" type="sibTrans" cxnId="{45D56D25-917D-4B3A-ABF9-8B75D931A1E4}">
      <dgm:prSet/>
      <dgm:spPr/>
      <dgm:t>
        <a:bodyPr/>
        <a:lstStyle/>
        <a:p>
          <a:endParaRPr lang="en-US"/>
        </a:p>
      </dgm:t>
    </dgm:pt>
    <dgm:pt modelId="{BD48C105-0E41-48DE-8C00-245836EBB369}">
      <dgm:prSet/>
      <dgm:spPr/>
      <dgm:t>
        <a:bodyPr/>
        <a:lstStyle/>
        <a:p>
          <a:r>
            <a:rPr lang="en-US"/>
            <a:t>- Zaman serisi ile PLE tahmini</a:t>
          </a:r>
        </a:p>
      </dgm:t>
    </dgm:pt>
    <dgm:pt modelId="{11B5CEB3-47E0-4C97-97EC-B517FFCA6641}" type="parTrans" cxnId="{B5903248-7D57-4111-877C-BA1ECF038B3F}">
      <dgm:prSet/>
      <dgm:spPr/>
      <dgm:t>
        <a:bodyPr/>
        <a:lstStyle/>
        <a:p>
          <a:endParaRPr lang="en-US"/>
        </a:p>
      </dgm:t>
    </dgm:pt>
    <dgm:pt modelId="{4338AB05-84CB-47CD-BA7F-C7730B575A24}" type="sibTrans" cxnId="{B5903248-7D57-4111-877C-BA1ECF038B3F}">
      <dgm:prSet/>
      <dgm:spPr/>
      <dgm:t>
        <a:bodyPr/>
        <a:lstStyle/>
        <a:p>
          <a:endParaRPr lang="en-US"/>
        </a:p>
      </dgm:t>
    </dgm:pt>
    <dgm:pt modelId="{515ACA8E-9CC4-41CB-AB28-9B1D4C93DBA4}" type="pres">
      <dgm:prSet presAssocID="{2F59C425-D3CD-4619-887C-A771DE2CF0CB}" presName="linear" presStyleCnt="0">
        <dgm:presLayoutVars>
          <dgm:animLvl val="lvl"/>
          <dgm:resizeHandles val="exact"/>
        </dgm:presLayoutVars>
      </dgm:prSet>
      <dgm:spPr/>
    </dgm:pt>
    <dgm:pt modelId="{F67B8D55-DCB9-433E-9063-8B3A6667ADED}" type="pres">
      <dgm:prSet presAssocID="{A238FB38-4CB8-42F5-B0A3-1C1D3AADE8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59B6D-56CE-49BA-B04E-23925E6A1E17}" type="pres">
      <dgm:prSet presAssocID="{D402F03B-7CF9-4304-9EE5-E7656D435C4D}" presName="spacer" presStyleCnt="0"/>
      <dgm:spPr/>
    </dgm:pt>
    <dgm:pt modelId="{778DAD80-E111-4241-832A-71A22579B748}" type="pres">
      <dgm:prSet presAssocID="{14CA1358-E1B3-4891-BBDE-802EA19D807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8F7CE3-971B-4AC8-BEFD-350A8F21A4AB}" type="pres">
      <dgm:prSet presAssocID="{33B8132F-3B1E-4C97-B1EB-534A38096C1A}" presName="spacer" presStyleCnt="0"/>
      <dgm:spPr/>
    </dgm:pt>
    <dgm:pt modelId="{7228424E-6617-4136-9895-C28CE1FA0EFB}" type="pres">
      <dgm:prSet presAssocID="{BD48C105-0E41-48DE-8C00-245836EBB3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D56D25-917D-4B3A-ABF9-8B75D931A1E4}" srcId="{2F59C425-D3CD-4619-887C-A771DE2CF0CB}" destId="{14CA1358-E1B3-4891-BBDE-802EA19D807E}" srcOrd="1" destOrd="0" parTransId="{88BF4BAF-9B53-4496-8B34-F5118F4DAAA9}" sibTransId="{33B8132F-3B1E-4C97-B1EB-534A38096C1A}"/>
    <dgm:cxn modelId="{B182F339-D110-47D2-91AE-166D92B5189C}" type="presOf" srcId="{2F59C425-D3CD-4619-887C-A771DE2CF0CB}" destId="{515ACA8E-9CC4-41CB-AB28-9B1D4C93DBA4}" srcOrd="0" destOrd="0" presId="urn:microsoft.com/office/officeart/2005/8/layout/vList2"/>
    <dgm:cxn modelId="{B5903248-7D57-4111-877C-BA1ECF038B3F}" srcId="{2F59C425-D3CD-4619-887C-A771DE2CF0CB}" destId="{BD48C105-0E41-48DE-8C00-245836EBB369}" srcOrd="2" destOrd="0" parTransId="{11B5CEB3-47E0-4C97-97EC-B517FFCA6641}" sibTransId="{4338AB05-84CB-47CD-BA7F-C7730B575A24}"/>
    <dgm:cxn modelId="{99DF6585-6B15-4796-BAA6-0ABA681D3D7B}" type="presOf" srcId="{14CA1358-E1B3-4891-BBDE-802EA19D807E}" destId="{778DAD80-E111-4241-832A-71A22579B748}" srcOrd="0" destOrd="0" presId="urn:microsoft.com/office/officeart/2005/8/layout/vList2"/>
    <dgm:cxn modelId="{78CAD186-1D49-4E6C-A6F6-22B86999486C}" type="presOf" srcId="{BD48C105-0E41-48DE-8C00-245836EBB369}" destId="{7228424E-6617-4136-9895-C28CE1FA0EFB}" srcOrd="0" destOrd="0" presId="urn:microsoft.com/office/officeart/2005/8/layout/vList2"/>
    <dgm:cxn modelId="{2D80B987-8D9F-46F1-9485-4DCDEA40761F}" srcId="{2F59C425-D3CD-4619-887C-A771DE2CF0CB}" destId="{A238FB38-4CB8-42F5-B0A3-1C1D3AADE815}" srcOrd="0" destOrd="0" parTransId="{712D6396-E281-49F2-B096-BC1CC30FBD1D}" sibTransId="{D402F03B-7CF9-4304-9EE5-E7656D435C4D}"/>
    <dgm:cxn modelId="{808536A8-DA0B-432F-B012-352071478D98}" type="presOf" srcId="{A238FB38-4CB8-42F5-B0A3-1C1D3AADE815}" destId="{F67B8D55-DCB9-433E-9063-8B3A6667ADED}" srcOrd="0" destOrd="0" presId="urn:microsoft.com/office/officeart/2005/8/layout/vList2"/>
    <dgm:cxn modelId="{00B77683-8D72-4ADF-A483-FD8A7255B82C}" type="presParOf" srcId="{515ACA8E-9CC4-41CB-AB28-9B1D4C93DBA4}" destId="{F67B8D55-DCB9-433E-9063-8B3A6667ADED}" srcOrd="0" destOrd="0" presId="urn:microsoft.com/office/officeart/2005/8/layout/vList2"/>
    <dgm:cxn modelId="{47E67274-950A-4160-B746-2327D413A334}" type="presParOf" srcId="{515ACA8E-9CC4-41CB-AB28-9B1D4C93DBA4}" destId="{A6359B6D-56CE-49BA-B04E-23925E6A1E17}" srcOrd="1" destOrd="0" presId="urn:microsoft.com/office/officeart/2005/8/layout/vList2"/>
    <dgm:cxn modelId="{CFCB9020-95CE-43DB-82B5-ECDFBF8F418E}" type="presParOf" srcId="{515ACA8E-9CC4-41CB-AB28-9B1D4C93DBA4}" destId="{778DAD80-E111-4241-832A-71A22579B748}" srcOrd="2" destOrd="0" presId="urn:microsoft.com/office/officeart/2005/8/layout/vList2"/>
    <dgm:cxn modelId="{09B6338A-6CA5-4B25-8784-E63B349D3E9C}" type="presParOf" srcId="{515ACA8E-9CC4-41CB-AB28-9B1D4C93DBA4}" destId="{4C8F7CE3-971B-4AC8-BEFD-350A8F21A4AB}" srcOrd="3" destOrd="0" presId="urn:microsoft.com/office/officeart/2005/8/layout/vList2"/>
    <dgm:cxn modelId="{B10CF0D9-BA38-4FC8-AA25-8BAAF6677523}" type="presParOf" srcId="{515ACA8E-9CC4-41CB-AB28-9B1D4C93DBA4}" destId="{7228424E-6617-4136-9895-C28CE1FA0E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D33C2E-5076-42D1-ADAD-45AB8A226ADA}" type="doc">
      <dgm:prSet loTypeId="urn:microsoft.com/office/officeart/2005/8/layout/matrix3" loCatId="matrix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US"/>
        </a:p>
      </dgm:t>
    </dgm:pt>
    <dgm:pt modelId="{F1175241-7571-44BD-B3AC-6FC9C32D4F8F}">
      <dgm:prSet/>
      <dgm:spPr/>
      <dgm:t>
        <a:bodyPr/>
        <a:lstStyle/>
        <a:p>
          <a:r>
            <a:rPr lang="en-US"/>
            <a:t>- React.js &amp; Ant Design</a:t>
          </a:r>
        </a:p>
      </dgm:t>
    </dgm:pt>
    <dgm:pt modelId="{A45C6AF9-DB12-4E3F-B1E4-404B1CF56281}" type="parTrans" cxnId="{B8FB4C9C-6281-42E6-A46E-E866985B03BC}">
      <dgm:prSet/>
      <dgm:spPr/>
      <dgm:t>
        <a:bodyPr/>
        <a:lstStyle/>
        <a:p>
          <a:endParaRPr lang="en-US"/>
        </a:p>
      </dgm:t>
    </dgm:pt>
    <dgm:pt modelId="{D12581D9-05A1-4816-964F-7D2BE42070A8}" type="sibTrans" cxnId="{B8FB4C9C-6281-42E6-A46E-E866985B03BC}">
      <dgm:prSet/>
      <dgm:spPr/>
      <dgm:t>
        <a:bodyPr/>
        <a:lstStyle/>
        <a:p>
          <a:endParaRPr lang="en-US"/>
        </a:p>
      </dgm:t>
    </dgm:pt>
    <dgm:pt modelId="{0EFEC75C-3F7E-4CC7-AA2D-7AE383601C50}">
      <dgm:prSet/>
      <dgm:spPr/>
      <dgm:t>
        <a:bodyPr/>
        <a:lstStyle/>
        <a:p>
          <a:r>
            <a:rPr lang="en-US"/>
            <a:t>- Flask &amp; MSSQL backend</a:t>
          </a:r>
        </a:p>
      </dgm:t>
    </dgm:pt>
    <dgm:pt modelId="{10FEAFBE-DF0E-4405-AB83-EE7805A3D4EE}" type="parTrans" cxnId="{346D5260-42ED-4A73-8A4E-1AA629C869CF}">
      <dgm:prSet/>
      <dgm:spPr/>
      <dgm:t>
        <a:bodyPr/>
        <a:lstStyle/>
        <a:p>
          <a:endParaRPr lang="en-US"/>
        </a:p>
      </dgm:t>
    </dgm:pt>
    <dgm:pt modelId="{5EE74258-4276-4E63-9119-3CDD1036B13E}" type="sibTrans" cxnId="{346D5260-42ED-4A73-8A4E-1AA629C869CF}">
      <dgm:prSet/>
      <dgm:spPr/>
      <dgm:t>
        <a:bodyPr/>
        <a:lstStyle/>
        <a:p>
          <a:endParaRPr lang="en-US"/>
        </a:p>
      </dgm:t>
    </dgm:pt>
    <dgm:pt modelId="{F63B9153-F3CD-4977-BE26-967914386458}">
      <dgm:prSet/>
      <dgm:spPr/>
      <dgm:t>
        <a:bodyPr/>
        <a:lstStyle/>
        <a:p>
          <a:r>
            <a:rPr lang="en-US" dirty="0"/>
            <a:t>- Veri </a:t>
          </a:r>
          <a:r>
            <a:rPr lang="en-US" dirty="0" err="1"/>
            <a:t>yükleme</a:t>
          </a:r>
          <a:r>
            <a:rPr lang="en-US" dirty="0"/>
            <a:t>, model </a:t>
          </a:r>
          <a:r>
            <a:rPr lang="en-US" dirty="0" err="1"/>
            <a:t>seçimi</a:t>
          </a:r>
          <a:r>
            <a:rPr lang="en-US" dirty="0"/>
            <a:t>, PDF </a:t>
          </a:r>
          <a:r>
            <a:rPr lang="en-US" dirty="0" err="1"/>
            <a:t>rapor</a:t>
          </a:r>
          <a:endParaRPr lang="en-US" dirty="0"/>
        </a:p>
      </dgm:t>
    </dgm:pt>
    <dgm:pt modelId="{1FC8D739-BCB1-4566-B157-7BAE49205939}" type="parTrans" cxnId="{57863AA1-E118-445F-BA66-7A03B2704D81}">
      <dgm:prSet/>
      <dgm:spPr/>
      <dgm:t>
        <a:bodyPr/>
        <a:lstStyle/>
        <a:p>
          <a:endParaRPr lang="en-US"/>
        </a:p>
      </dgm:t>
    </dgm:pt>
    <dgm:pt modelId="{060DB835-2D4A-41F2-81D4-80D692FC701B}" type="sibTrans" cxnId="{57863AA1-E118-445F-BA66-7A03B2704D81}">
      <dgm:prSet/>
      <dgm:spPr/>
      <dgm:t>
        <a:bodyPr/>
        <a:lstStyle/>
        <a:p>
          <a:endParaRPr lang="en-US"/>
        </a:p>
      </dgm:t>
    </dgm:pt>
    <dgm:pt modelId="{67B85FA3-BCCE-484E-B186-A184D7F99D98}">
      <dgm:prSet/>
      <dgm:spPr/>
      <dgm:t>
        <a:bodyPr/>
        <a:lstStyle/>
        <a:p>
          <a:r>
            <a:rPr lang="en-US"/>
            <a:t>- Telegram bot bildirimleri</a:t>
          </a:r>
        </a:p>
      </dgm:t>
    </dgm:pt>
    <dgm:pt modelId="{8327EC9D-1F70-43CD-B44B-C9258D946266}" type="parTrans" cxnId="{280D0595-1F3F-474E-BF25-9F2B245494F6}">
      <dgm:prSet/>
      <dgm:spPr/>
      <dgm:t>
        <a:bodyPr/>
        <a:lstStyle/>
        <a:p>
          <a:endParaRPr lang="en-US"/>
        </a:p>
      </dgm:t>
    </dgm:pt>
    <dgm:pt modelId="{B16183D9-AAE7-435D-A421-844B1BCD9D5F}" type="sibTrans" cxnId="{280D0595-1F3F-474E-BF25-9F2B245494F6}">
      <dgm:prSet/>
      <dgm:spPr/>
      <dgm:t>
        <a:bodyPr/>
        <a:lstStyle/>
        <a:p>
          <a:endParaRPr lang="en-US"/>
        </a:p>
      </dgm:t>
    </dgm:pt>
    <dgm:pt modelId="{F9827468-F324-4DFD-9720-B8A2878C84CE}" type="pres">
      <dgm:prSet presAssocID="{8CD33C2E-5076-42D1-ADAD-45AB8A226ADA}" presName="matrix" presStyleCnt="0">
        <dgm:presLayoutVars>
          <dgm:chMax val="1"/>
          <dgm:dir/>
          <dgm:resizeHandles val="exact"/>
        </dgm:presLayoutVars>
      </dgm:prSet>
      <dgm:spPr/>
    </dgm:pt>
    <dgm:pt modelId="{0520F9D5-634D-4693-8C1B-D033080FA419}" type="pres">
      <dgm:prSet presAssocID="{8CD33C2E-5076-42D1-ADAD-45AB8A226ADA}" presName="diamond" presStyleLbl="bgShp" presStyleIdx="0" presStyleCnt="1"/>
      <dgm:spPr/>
    </dgm:pt>
    <dgm:pt modelId="{C1B77AAC-DD87-458F-96E8-5D7F73CE8E1D}" type="pres">
      <dgm:prSet presAssocID="{8CD33C2E-5076-42D1-ADAD-45AB8A226AD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99A4E48-51BB-46FD-A66E-FCCE3A903BDB}" type="pres">
      <dgm:prSet presAssocID="{8CD33C2E-5076-42D1-ADAD-45AB8A226AD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9FE5F3D-13C8-466F-AF80-567658F4DBE8}" type="pres">
      <dgm:prSet presAssocID="{8CD33C2E-5076-42D1-ADAD-45AB8A226AD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D7D9EF-DA6E-4388-BB2C-B0A33F90698C}" type="pres">
      <dgm:prSet presAssocID="{8CD33C2E-5076-42D1-ADAD-45AB8A226AD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CC8FF2C-9AB4-4478-8C73-5E206A56A971}" type="presOf" srcId="{F63B9153-F3CD-4977-BE26-967914386458}" destId="{29FE5F3D-13C8-466F-AF80-567658F4DBE8}" srcOrd="0" destOrd="0" presId="urn:microsoft.com/office/officeart/2005/8/layout/matrix3"/>
    <dgm:cxn modelId="{D9CF0C2E-6712-46DD-B510-55081C281B7F}" type="presOf" srcId="{67B85FA3-BCCE-484E-B186-A184D7F99D98}" destId="{A5D7D9EF-DA6E-4388-BB2C-B0A33F90698C}" srcOrd="0" destOrd="0" presId="urn:microsoft.com/office/officeart/2005/8/layout/matrix3"/>
    <dgm:cxn modelId="{346D5260-42ED-4A73-8A4E-1AA629C869CF}" srcId="{8CD33C2E-5076-42D1-ADAD-45AB8A226ADA}" destId="{0EFEC75C-3F7E-4CC7-AA2D-7AE383601C50}" srcOrd="1" destOrd="0" parTransId="{10FEAFBE-DF0E-4405-AB83-EE7805A3D4EE}" sibTransId="{5EE74258-4276-4E63-9119-3CDD1036B13E}"/>
    <dgm:cxn modelId="{280D0595-1F3F-474E-BF25-9F2B245494F6}" srcId="{8CD33C2E-5076-42D1-ADAD-45AB8A226ADA}" destId="{67B85FA3-BCCE-484E-B186-A184D7F99D98}" srcOrd="3" destOrd="0" parTransId="{8327EC9D-1F70-43CD-B44B-C9258D946266}" sibTransId="{B16183D9-AAE7-435D-A421-844B1BCD9D5F}"/>
    <dgm:cxn modelId="{B8FB4C9C-6281-42E6-A46E-E866985B03BC}" srcId="{8CD33C2E-5076-42D1-ADAD-45AB8A226ADA}" destId="{F1175241-7571-44BD-B3AC-6FC9C32D4F8F}" srcOrd="0" destOrd="0" parTransId="{A45C6AF9-DB12-4E3F-B1E4-404B1CF56281}" sibTransId="{D12581D9-05A1-4816-964F-7D2BE42070A8}"/>
    <dgm:cxn modelId="{57863AA1-E118-445F-BA66-7A03B2704D81}" srcId="{8CD33C2E-5076-42D1-ADAD-45AB8A226ADA}" destId="{F63B9153-F3CD-4977-BE26-967914386458}" srcOrd="2" destOrd="0" parTransId="{1FC8D739-BCB1-4566-B157-7BAE49205939}" sibTransId="{060DB835-2D4A-41F2-81D4-80D692FC701B}"/>
    <dgm:cxn modelId="{1ECCEAA9-5F41-400E-A252-A55FC204A5DB}" type="presOf" srcId="{0EFEC75C-3F7E-4CC7-AA2D-7AE383601C50}" destId="{899A4E48-51BB-46FD-A66E-FCCE3A903BDB}" srcOrd="0" destOrd="0" presId="urn:microsoft.com/office/officeart/2005/8/layout/matrix3"/>
    <dgm:cxn modelId="{E9611FBC-D9C8-4767-87E6-B66C091F65B6}" type="presOf" srcId="{F1175241-7571-44BD-B3AC-6FC9C32D4F8F}" destId="{C1B77AAC-DD87-458F-96E8-5D7F73CE8E1D}" srcOrd="0" destOrd="0" presId="urn:microsoft.com/office/officeart/2005/8/layout/matrix3"/>
    <dgm:cxn modelId="{E66620EA-FB1C-4532-BFDA-E2FBDD43DB0B}" type="presOf" srcId="{8CD33C2E-5076-42D1-ADAD-45AB8A226ADA}" destId="{F9827468-F324-4DFD-9720-B8A2878C84CE}" srcOrd="0" destOrd="0" presId="urn:microsoft.com/office/officeart/2005/8/layout/matrix3"/>
    <dgm:cxn modelId="{F9E5F129-83D5-4A4D-B720-CF5A66D83C6D}" type="presParOf" srcId="{F9827468-F324-4DFD-9720-B8A2878C84CE}" destId="{0520F9D5-634D-4693-8C1B-D033080FA419}" srcOrd="0" destOrd="0" presId="urn:microsoft.com/office/officeart/2005/8/layout/matrix3"/>
    <dgm:cxn modelId="{5A7ACE30-353F-4963-9F02-B56C8B47AA89}" type="presParOf" srcId="{F9827468-F324-4DFD-9720-B8A2878C84CE}" destId="{C1B77AAC-DD87-458F-96E8-5D7F73CE8E1D}" srcOrd="1" destOrd="0" presId="urn:microsoft.com/office/officeart/2005/8/layout/matrix3"/>
    <dgm:cxn modelId="{D3D83499-7102-45B2-B0C8-43B37E918021}" type="presParOf" srcId="{F9827468-F324-4DFD-9720-B8A2878C84CE}" destId="{899A4E48-51BB-46FD-A66E-FCCE3A903BDB}" srcOrd="2" destOrd="0" presId="urn:microsoft.com/office/officeart/2005/8/layout/matrix3"/>
    <dgm:cxn modelId="{4566D8FF-2CCA-4859-88D5-3C79196EBF44}" type="presParOf" srcId="{F9827468-F324-4DFD-9720-B8A2878C84CE}" destId="{29FE5F3D-13C8-466F-AF80-567658F4DBE8}" srcOrd="3" destOrd="0" presId="urn:microsoft.com/office/officeart/2005/8/layout/matrix3"/>
    <dgm:cxn modelId="{94794E8E-BC9C-4FDC-83EC-815BFF741010}" type="presParOf" srcId="{F9827468-F324-4DFD-9720-B8A2878C84CE}" destId="{A5D7D9EF-DA6E-4388-BB2C-B0A33F90698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83D414-0373-45A7-894E-A351B49A5F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6B6A9A2-0769-40FE-8F26-A02A4490E2F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anomali</a:t>
          </a:r>
          <a:r>
            <a:rPr lang="en-US" dirty="0"/>
            <a:t> </a:t>
          </a:r>
          <a:r>
            <a:rPr lang="en-US" dirty="0" err="1"/>
            <a:t>tespiti</a:t>
          </a:r>
          <a:endParaRPr lang="en-US" dirty="0"/>
        </a:p>
      </dgm:t>
    </dgm:pt>
    <dgm:pt modelId="{D8F7BC7C-3B32-4B44-B62D-A1261B5683D2}" type="parTrans" cxnId="{E03D5F55-B57B-4DFD-8B36-3624803A0759}">
      <dgm:prSet/>
      <dgm:spPr/>
      <dgm:t>
        <a:bodyPr/>
        <a:lstStyle/>
        <a:p>
          <a:endParaRPr lang="en-US"/>
        </a:p>
      </dgm:t>
    </dgm:pt>
    <dgm:pt modelId="{0E09FD84-E86E-4E14-BC66-59DB811A05E3}" type="sibTrans" cxnId="{E03D5F55-B57B-4DFD-8B36-3624803A0759}">
      <dgm:prSet/>
      <dgm:spPr/>
      <dgm:t>
        <a:bodyPr/>
        <a:lstStyle/>
        <a:p>
          <a:endParaRPr lang="en-US"/>
        </a:p>
      </dgm:t>
    </dgm:pt>
    <dgm:pt modelId="{5EAAAB21-0CB1-421E-9D3E-075D5ED3DBD6}">
      <dgm:prSet/>
      <dgm:spPr/>
      <dgm:t>
        <a:bodyPr/>
        <a:lstStyle/>
        <a:p>
          <a:r>
            <a:rPr lang="en-US" dirty="0"/>
            <a:t>- LSTM </a:t>
          </a:r>
          <a:r>
            <a:rPr lang="en-US" dirty="0" err="1"/>
            <a:t>performansı</a:t>
          </a:r>
          <a:r>
            <a:rPr lang="en-US" dirty="0"/>
            <a:t> </a:t>
          </a:r>
          <a:r>
            <a:rPr lang="en-US" dirty="0" err="1"/>
            <a:t>üstün</a:t>
          </a:r>
          <a:endParaRPr lang="en-US" dirty="0"/>
        </a:p>
      </dgm:t>
    </dgm:pt>
    <dgm:pt modelId="{0D837713-8661-41D6-9915-7C24A1DC03DE}" type="parTrans" cxnId="{9CE24332-EE5F-43C7-987D-C876DACC80AD}">
      <dgm:prSet/>
      <dgm:spPr/>
      <dgm:t>
        <a:bodyPr/>
        <a:lstStyle/>
        <a:p>
          <a:endParaRPr lang="en-US"/>
        </a:p>
      </dgm:t>
    </dgm:pt>
    <dgm:pt modelId="{2E806048-5AD1-44D6-90E5-4F3550E69B39}" type="sibTrans" cxnId="{9CE24332-EE5F-43C7-987D-C876DACC80AD}">
      <dgm:prSet/>
      <dgm:spPr/>
      <dgm:t>
        <a:bodyPr/>
        <a:lstStyle/>
        <a:p>
          <a:endParaRPr lang="en-US"/>
        </a:p>
      </dgm:t>
    </dgm:pt>
    <dgm:pt modelId="{237F4390-697A-4724-BE31-6F9B347D9306}">
      <dgm:prSet/>
      <dgm:spPr/>
      <dgm:t>
        <a:bodyPr/>
        <a:lstStyle/>
        <a:p>
          <a:r>
            <a:rPr lang="en-US"/>
            <a:t>- Etkileşimli kullanıcı arayüzü</a:t>
          </a:r>
        </a:p>
      </dgm:t>
    </dgm:pt>
    <dgm:pt modelId="{B9B2F2B4-44C1-4FD6-9397-0660E34A4B7B}" type="parTrans" cxnId="{7BEB511E-5F96-4491-A042-4961D816C012}">
      <dgm:prSet/>
      <dgm:spPr/>
      <dgm:t>
        <a:bodyPr/>
        <a:lstStyle/>
        <a:p>
          <a:endParaRPr lang="en-US"/>
        </a:p>
      </dgm:t>
    </dgm:pt>
    <dgm:pt modelId="{1FDED1D6-5F81-41E5-9CEA-85FF8E1330C5}" type="sibTrans" cxnId="{7BEB511E-5F96-4491-A042-4961D816C012}">
      <dgm:prSet/>
      <dgm:spPr/>
      <dgm:t>
        <a:bodyPr/>
        <a:lstStyle/>
        <a:p>
          <a:endParaRPr lang="en-US"/>
        </a:p>
      </dgm:t>
    </dgm:pt>
    <dgm:pt modelId="{C46B1547-1B6E-481F-9E27-E26913C0968D}" type="pres">
      <dgm:prSet presAssocID="{7E83D414-0373-45A7-894E-A351B49A5FCD}" presName="linear" presStyleCnt="0">
        <dgm:presLayoutVars>
          <dgm:animLvl val="lvl"/>
          <dgm:resizeHandles val="exact"/>
        </dgm:presLayoutVars>
      </dgm:prSet>
      <dgm:spPr/>
    </dgm:pt>
    <dgm:pt modelId="{6CEF78A8-11E2-4BD1-8937-56541BD7C90B}" type="pres">
      <dgm:prSet presAssocID="{36B6A9A2-0769-40FE-8F26-A02A4490E2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DA397B-A623-410E-AB8F-28039076C068}" type="pres">
      <dgm:prSet presAssocID="{0E09FD84-E86E-4E14-BC66-59DB811A05E3}" presName="spacer" presStyleCnt="0"/>
      <dgm:spPr/>
    </dgm:pt>
    <dgm:pt modelId="{5984B7D8-702D-4DCB-BD09-F6255A837C3C}" type="pres">
      <dgm:prSet presAssocID="{5EAAAB21-0CB1-421E-9D3E-075D5ED3DB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55E7241-F082-414B-A7AA-2018AEF819FE}" type="pres">
      <dgm:prSet presAssocID="{2E806048-5AD1-44D6-90E5-4F3550E69B39}" presName="spacer" presStyleCnt="0"/>
      <dgm:spPr/>
    </dgm:pt>
    <dgm:pt modelId="{5AA4E274-2CD0-43FD-81D6-86E280D9A551}" type="pres">
      <dgm:prSet presAssocID="{237F4390-697A-4724-BE31-6F9B347D930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55350A-2455-4653-B182-7C901B64FED1}" type="presOf" srcId="{5EAAAB21-0CB1-421E-9D3E-075D5ED3DBD6}" destId="{5984B7D8-702D-4DCB-BD09-F6255A837C3C}" srcOrd="0" destOrd="0" presId="urn:microsoft.com/office/officeart/2005/8/layout/vList2"/>
    <dgm:cxn modelId="{7BEB511E-5F96-4491-A042-4961D816C012}" srcId="{7E83D414-0373-45A7-894E-A351B49A5FCD}" destId="{237F4390-697A-4724-BE31-6F9B347D9306}" srcOrd="2" destOrd="0" parTransId="{B9B2F2B4-44C1-4FD6-9397-0660E34A4B7B}" sibTransId="{1FDED1D6-5F81-41E5-9CEA-85FF8E1330C5}"/>
    <dgm:cxn modelId="{851F2228-9221-4C93-B594-0C24B898B9B2}" type="presOf" srcId="{237F4390-697A-4724-BE31-6F9B347D9306}" destId="{5AA4E274-2CD0-43FD-81D6-86E280D9A551}" srcOrd="0" destOrd="0" presId="urn:microsoft.com/office/officeart/2005/8/layout/vList2"/>
    <dgm:cxn modelId="{9CE24332-EE5F-43C7-987D-C876DACC80AD}" srcId="{7E83D414-0373-45A7-894E-A351B49A5FCD}" destId="{5EAAAB21-0CB1-421E-9D3E-075D5ED3DBD6}" srcOrd="1" destOrd="0" parTransId="{0D837713-8661-41D6-9915-7C24A1DC03DE}" sibTransId="{2E806048-5AD1-44D6-90E5-4F3550E69B39}"/>
    <dgm:cxn modelId="{1C6FDD71-C644-4AE5-85E1-ECD95EE2D45D}" type="presOf" srcId="{7E83D414-0373-45A7-894E-A351B49A5FCD}" destId="{C46B1547-1B6E-481F-9E27-E26913C0968D}" srcOrd="0" destOrd="0" presId="urn:microsoft.com/office/officeart/2005/8/layout/vList2"/>
    <dgm:cxn modelId="{E03D5F55-B57B-4DFD-8B36-3624803A0759}" srcId="{7E83D414-0373-45A7-894E-A351B49A5FCD}" destId="{36B6A9A2-0769-40FE-8F26-A02A4490E2F5}" srcOrd="0" destOrd="0" parTransId="{D8F7BC7C-3B32-4B44-B62D-A1261B5683D2}" sibTransId="{0E09FD84-E86E-4E14-BC66-59DB811A05E3}"/>
    <dgm:cxn modelId="{A56A19E7-6765-401D-937A-AC6DA732FD26}" type="presOf" srcId="{36B6A9A2-0769-40FE-8F26-A02A4490E2F5}" destId="{6CEF78A8-11E2-4BD1-8937-56541BD7C90B}" srcOrd="0" destOrd="0" presId="urn:microsoft.com/office/officeart/2005/8/layout/vList2"/>
    <dgm:cxn modelId="{F507B0EE-275C-4980-8765-36694E46A225}" type="presParOf" srcId="{C46B1547-1B6E-481F-9E27-E26913C0968D}" destId="{6CEF78A8-11E2-4BD1-8937-56541BD7C90B}" srcOrd="0" destOrd="0" presId="urn:microsoft.com/office/officeart/2005/8/layout/vList2"/>
    <dgm:cxn modelId="{709974FB-F16A-42EE-BBF7-8CE1737138A0}" type="presParOf" srcId="{C46B1547-1B6E-481F-9E27-E26913C0968D}" destId="{EDDA397B-A623-410E-AB8F-28039076C068}" srcOrd="1" destOrd="0" presId="urn:microsoft.com/office/officeart/2005/8/layout/vList2"/>
    <dgm:cxn modelId="{EC710B5F-9AA2-4DA4-8B3D-D6D246634925}" type="presParOf" srcId="{C46B1547-1B6E-481F-9E27-E26913C0968D}" destId="{5984B7D8-702D-4DCB-BD09-F6255A837C3C}" srcOrd="2" destOrd="0" presId="urn:microsoft.com/office/officeart/2005/8/layout/vList2"/>
    <dgm:cxn modelId="{DA5531F1-37BF-424C-8B3A-3C117C8B60B7}" type="presParOf" srcId="{C46B1547-1B6E-481F-9E27-E26913C0968D}" destId="{055E7241-F082-414B-A7AA-2018AEF819FE}" srcOrd="3" destOrd="0" presId="urn:microsoft.com/office/officeart/2005/8/layout/vList2"/>
    <dgm:cxn modelId="{611CAA5C-84AB-4E04-B334-32E0507B3D21}" type="presParOf" srcId="{C46B1547-1B6E-481F-9E27-E26913C0968D}" destId="{5AA4E274-2CD0-43FD-81D6-86E280D9A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5C1FF20-DFC6-4EAD-8EA4-86832669F7E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E4F888-BF38-41B1-9DD6-77FC72FF806C}">
      <dgm:prSet/>
      <dgm:spPr/>
      <dgm:t>
        <a:bodyPr/>
        <a:lstStyle/>
        <a:p>
          <a:r>
            <a:rPr lang="en-US"/>
            <a:t>- DBA iş yükünü azaltır</a:t>
          </a:r>
        </a:p>
      </dgm:t>
    </dgm:pt>
    <dgm:pt modelId="{5FA847C1-017C-41E3-B73B-197414BAD17E}" type="parTrans" cxnId="{B5D32C39-FE91-4F5A-B6AB-A04D9B1AE3F0}">
      <dgm:prSet/>
      <dgm:spPr/>
      <dgm:t>
        <a:bodyPr/>
        <a:lstStyle/>
        <a:p>
          <a:endParaRPr lang="en-US"/>
        </a:p>
      </dgm:t>
    </dgm:pt>
    <dgm:pt modelId="{7E4574AE-AB7E-4E20-BF02-1BF025ACBD06}" type="sibTrans" cxnId="{B5D32C39-FE91-4F5A-B6AB-A04D9B1AE3F0}">
      <dgm:prSet/>
      <dgm:spPr/>
      <dgm:t>
        <a:bodyPr/>
        <a:lstStyle/>
        <a:p>
          <a:endParaRPr lang="en-US"/>
        </a:p>
      </dgm:t>
    </dgm:pt>
    <dgm:pt modelId="{0D9D9DAF-8675-450C-AC6A-1DCE58BCC684}">
      <dgm:prSet/>
      <dgm:spPr/>
      <dgm:t>
        <a:bodyPr/>
        <a:lstStyle/>
        <a:p>
          <a:r>
            <a:rPr lang="en-US"/>
            <a:t>- Yerli ve ölçeklenebilir yapı</a:t>
          </a:r>
        </a:p>
      </dgm:t>
    </dgm:pt>
    <dgm:pt modelId="{157A0B38-3BB6-4C29-BF43-6AF800FA0AB6}" type="parTrans" cxnId="{F19303AF-D9DF-43B7-8C9D-8ED81BD96A1D}">
      <dgm:prSet/>
      <dgm:spPr/>
      <dgm:t>
        <a:bodyPr/>
        <a:lstStyle/>
        <a:p>
          <a:endParaRPr lang="en-US"/>
        </a:p>
      </dgm:t>
    </dgm:pt>
    <dgm:pt modelId="{768BC062-43C1-4477-9AE1-8CC016CA9D33}" type="sibTrans" cxnId="{F19303AF-D9DF-43B7-8C9D-8ED81BD96A1D}">
      <dgm:prSet/>
      <dgm:spPr/>
      <dgm:t>
        <a:bodyPr/>
        <a:lstStyle/>
        <a:p>
          <a:endParaRPr lang="en-US"/>
        </a:p>
      </dgm:t>
    </dgm:pt>
    <dgm:pt modelId="{185BC913-0AB7-4F6B-8FB6-38765685DE97}">
      <dgm:prSet/>
      <dgm:spPr/>
      <dgm:t>
        <a:bodyPr/>
        <a:lstStyle/>
        <a:p>
          <a:r>
            <a:rPr lang="en-US"/>
            <a:t>- Daha büyük veri kümeleri ve yeni algoritmalar</a:t>
          </a:r>
        </a:p>
      </dgm:t>
    </dgm:pt>
    <dgm:pt modelId="{ADA35C2C-531B-4C50-82F4-0987268061C5}" type="parTrans" cxnId="{7FFD8D24-003B-4B76-8B2A-497B053AC73E}">
      <dgm:prSet/>
      <dgm:spPr/>
      <dgm:t>
        <a:bodyPr/>
        <a:lstStyle/>
        <a:p>
          <a:endParaRPr lang="en-US"/>
        </a:p>
      </dgm:t>
    </dgm:pt>
    <dgm:pt modelId="{4578D8EE-4839-450D-8272-F773CB9518CA}" type="sibTrans" cxnId="{7FFD8D24-003B-4B76-8B2A-497B053AC73E}">
      <dgm:prSet/>
      <dgm:spPr/>
      <dgm:t>
        <a:bodyPr/>
        <a:lstStyle/>
        <a:p>
          <a:endParaRPr lang="en-US"/>
        </a:p>
      </dgm:t>
    </dgm:pt>
    <dgm:pt modelId="{8CB2624D-73D2-4AF7-AD9A-A8DC00189245}" type="pres">
      <dgm:prSet presAssocID="{95C1FF20-DFC6-4EAD-8EA4-86832669F7E7}" presName="diagram" presStyleCnt="0">
        <dgm:presLayoutVars>
          <dgm:dir/>
          <dgm:resizeHandles val="exact"/>
        </dgm:presLayoutVars>
      </dgm:prSet>
      <dgm:spPr/>
    </dgm:pt>
    <dgm:pt modelId="{0B6E9424-EBBA-450A-8B78-AAACD7BFDEB1}" type="pres">
      <dgm:prSet presAssocID="{33E4F888-BF38-41B1-9DD6-77FC72FF806C}" presName="node" presStyleLbl="node1" presStyleIdx="0" presStyleCnt="3">
        <dgm:presLayoutVars>
          <dgm:bulletEnabled val="1"/>
        </dgm:presLayoutVars>
      </dgm:prSet>
      <dgm:spPr/>
    </dgm:pt>
    <dgm:pt modelId="{29FB2B80-7F10-496C-B3BB-212EA4E19C2C}" type="pres">
      <dgm:prSet presAssocID="{7E4574AE-AB7E-4E20-BF02-1BF025ACBD06}" presName="sibTrans" presStyleCnt="0"/>
      <dgm:spPr/>
    </dgm:pt>
    <dgm:pt modelId="{DB7FDBB5-4057-41ED-9537-03318286378A}" type="pres">
      <dgm:prSet presAssocID="{0D9D9DAF-8675-450C-AC6A-1DCE58BCC684}" presName="node" presStyleLbl="node1" presStyleIdx="1" presStyleCnt="3">
        <dgm:presLayoutVars>
          <dgm:bulletEnabled val="1"/>
        </dgm:presLayoutVars>
      </dgm:prSet>
      <dgm:spPr/>
    </dgm:pt>
    <dgm:pt modelId="{6772FF7D-B106-4A51-B864-EDD4CD44A6A2}" type="pres">
      <dgm:prSet presAssocID="{768BC062-43C1-4477-9AE1-8CC016CA9D33}" presName="sibTrans" presStyleCnt="0"/>
      <dgm:spPr/>
    </dgm:pt>
    <dgm:pt modelId="{8B323CA8-ED69-4DF3-A6D1-A53B83AD5A0B}" type="pres">
      <dgm:prSet presAssocID="{185BC913-0AB7-4F6B-8FB6-38765685DE97}" presName="node" presStyleLbl="node1" presStyleIdx="2" presStyleCnt="3">
        <dgm:presLayoutVars>
          <dgm:bulletEnabled val="1"/>
        </dgm:presLayoutVars>
      </dgm:prSet>
      <dgm:spPr/>
    </dgm:pt>
  </dgm:ptLst>
  <dgm:cxnLst>
    <dgm:cxn modelId="{7FFD8D24-003B-4B76-8B2A-497B053AC73E}" srcId="{95C1FF20-DFC6-4EAD-8EA4-86832669F7E7}" destId="{185BC913-0AB7-4F6B-8FB6-38765685DE97}" srcOrd="2" destOrd="0" parTransId="{ADA35C2C-531B-4C50-82F4-0987268061C5}" sibTransId="{4578D8EE-4839-450D-8272-F773CB9518CA}"/>
    <dgm:cxn modelId="{B5D32C39-FE91-4F5A-B6AB-A04D9B1AE3F0}" srcId="{95C1FF20-DFC6-4EAD-8EA4-86832669F7E7}" destId="{33E4F888-BF38-41B1-9DD6-77FC72FF806C}" srcOrd="0" destOrd="0" parTransId="{5FA847C1-017C-41E3-B73B-197414BAD17E}" sibTransId="{7E4574AE-AB7E-4E20-BF02-1BF025ACBD06}"/>
    <dgm:cxn modelId="{2C08EF49-3768-400A-B741-D3F38534663E}" type="presOf" srcId="{95C1FF20-DFC6-4EAD-8EA4-86832669F7E7}" destId="{8CB2624D-73D2-4AF7-AD9A-A8DC00189245}" srcOrd="0" destOrd="0" presId="urn:microsoft.com/office/officeart/2005/8/layout/default"/>
    <dgm:cxn modelId="{697BCC85-6054-4737-9443-85799190FC6E}" type="presOf" srcId="{0D9D9DAF-8675-450C-AC6A-1DCE58BCC684}" destId="{DB7FDBB5-4057-41ED-9537-03318286378A}" srcOrd="0" destOrd="0" presId="urn:microsoft.com/office/officeart/2005/8/layout/default"/>
    <dgm:cxn modelId="{ACEA519D-5767-49BA-BCA2-CC87E3E3102F}" type="presOf" srcId="{185BC913-0AB7-4F6B-8FB6-38765685DE97}" destId="{8B323CA8-ED69-4DF3-A6D1-A53B83AD5A0B}" srcOrd="0" destOrd="0" presId="urn:microsoft.com/office/officeart/2005/8/layout/default"/>
    <dgm:cxn modelId="{F19303AF-D9DF-43B7-8C9D-8ED81BD96A1D}" srcId="{95C1FF20-DFC6-4EAD-8EA4-86832669F7E7}" destId="{0D9D9DAF-8675-450C-AC6A-1DCE58BCC684}" srcOrd="1" destOrd="0" parTransId="{157A0B38-3BB6-4C29-BF43-6AF800FA0AB6}" sibTransId="{768BC062-43C1-4477-9AE1-8CC016CA9D33}"/>
    <dgm:cxn modelId="{975BD7C5-13A1-4D36-B37C-539B87B7EDB0}" type="presOf" srcId="{33E4F888-BF38-41B1-9DD6-77FC72FF806C}" destId="{0B6E9424-EBBA-450A-8B78-AAACD7BFDEB1}" srcOrd="0" destOrd="0" presId="urn:microsoft.com/office/officeart/2005/8/layout/default"/>
    <dgm:cxn modelId="{9DAA605E-0EE7-4905-A866-9C32F60E9C92}" type="presParOf" srcId="{8CB2624D-73D2-4AF7-AD9A-A8DC00189245}" destId="{0B6E9424-EBBA-450A-8B78-AAACD7BFDEB1}" srcOrd="0" destOrd="0" presId="urn:microsoft.com/office/officeart/2005/8/layout/default"/>
    <dgm:cxn modelId="{77EC00B9-EFEB-46D7-937B-76354B675936}" type="presParOf" srcId="{8CB2624D-73D2-4AF7-AD9A-A8DC00189245}" destId="{29FB2B80-7F10-496C-B3BB-212EA4E19C2C}" srcOrd="1" destOrd="0" presId="urn:microsoft.com/office/officeart/2005/8/layout/default"/>
    <dgm:cxn modelId="{828870B4-22C5-4A52-A36C-658939F4BC98}" type="presParOf" srcId="{8CB2624D-73D2-4AF7-AD9A-A8DC00189245}" destId="{DB7FDBB5-4057-41ED-9537-03318286378A}" srcOrd="2" destOrd="0" presId="urn:microsoft.com/office/officeart/2005/8/layout/default"/>
    <dgm:cxn modelId="{D1F8F339-6B89-49C6-908C-56B4763A9986}" type="presParOf" srcId="{8CB2624D-73D2-4AF7-AD9A-A8DC00189245}" destId="{6772FF7D-B106-4A51-B864-EDD4CD44A6A2}" srcOrd="3" destOrd="0" presId="urn:microsoft.com/office/officeart/2005/8/layout/default"/>
    <dgm:cxn modelId="{07DDC933-78D3-45D1-8E6E-1880960852BD}" type="presParOf" srcId="{8CB2624D-73D2-4AF7-AD9A-A8DC00189245}" destId="{8B323CA8-ED69-4DF3-A6D1-A53B83AD5A0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5C45C-90F2-4B05-ADEC-894CD8BD3F88}">
      <dsp:nvSpPr>
        <dsp:cNvPr id="0" name=""/>
        <dsp:cNvSpPr/>
      </dsp:nvSpPr>
      <dsp:spPr>
        <a:xfrm>
          <a:off x="0" y="650"/>
          <a:ext cx="3746064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9DDE8F-04E2-4132-9617-A89436921CFC}">
      <dsp:nvSpPr>
        <dsp:cNvPr id="0" name=""/>
        <dsp:cNvSpPr/>
      </dsp:nvSpPr>
      <dsp:spPr>
        <a:xfrm>
          <a:off x="0" y="650"/>
          <a:ext cx="3742405" cy="821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Kaan Kürşat KILIÇ</a:t>
          </a:r>
          <a:endParaRPr lang="tr-TR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Aisan KHEIRI</a:t>
          </a:r>
        </a:p>
      </dsp:txBody>
      <dsp:txXfrm>
        <a:off x="0" y="650"/>
        <a:ext cx="3742405" cy="821938"/>
      </dsp:txXfrm>
    </dsp:sp>
    <dsp:sp modelId="{0C2C2B2A-7506-4503-BCF0-2E6C19ADF2B7}">
      <dsp:nvSpPr>
        <dsp:cNvPr id="0" name=""/>
        <dsp:cNvSpPr/>
      </dsp:nvSpPr>
      <dsp:spPr>
        <a:xfrm>
          <a:off x="0" y="822588"/>
          <a:ext cx="3746064" cy="0"/>
        </a:xfrm>
        <a:prstGeom prst="line">
          <a:avLst/>
        </a:prstGeom>
        <a:gradFill rotWithShape="0">
          <a:gsLst>
            <a:gs pos="0">
              <a:schemeClr val="accent5">
                <a:shade val="80000"/>
                <a:hueOff val="205221"/>
                <a:satOff val="-2238"/>
                <a:lumOff val="25579"/>
                <a:alphaOff val="0"/>
                <a:tint val="50000"/>
                <a:satMod val="300000"/>
              </a:schemeClr>
            </a:gs>
            <a:gs pos="35000">
              <a:schemeClr val="accent5">
                <a:shade val="80000"/>
                <a:hueOff val="205221"/>
                <a:satOff val="-2238"/>
                <a:lumOff val="25579"/>
                <a:alphaOff val="0"/>
                <a:tint val="37000"/>
                <a:satMod val="300000"/>
              </a:schemeClr>
            </a:gs>
            <a:gs pos="100000">
              <a:schemeClr val="accent5">
                <a:shade val="80000"/>
                <a:hueOff val="205221"/>
                <a:satOff val="-2238"/>
                <a:lumOff val="25579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5">
              <a:shade val="80000"/>
              <a:hueOff val="205221"/>
              <a:satOff val="-2238"/>
              <a:lumOff val="25579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34331F-46D0-4FD5-A77E-6B96958DE227}">
      <dsp:nvSpPr>
        <dsp:cNvPr id="0" name=""/>
        <dsp:cNvSpPr/>
      </dsp:nvSpPr>
      <dsp:spPr>
        <a:xfrm>
          <a:off x="0" y="822588"/>
          <a:ext cx="3746064" cy="436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Danışman</a:t>
          </a:r>
          <a:r>
            <a:rPr lang="en-US" sz="2000" kern="1200" dirty="0"/>
            <a:t>: </a:t>
          </a:r>
          <a:r>
            <a:rPr lang="en-US" sz="2000" kern="1200" dirty="0" err="1"/>
            <a:t>Doç</a:t>
          </a:r>
          <a:r>
            <a:rPr lang="en-US" sz="2000" kern="1200" dirty="0"/>
            <a:t>. Dr. Buket DOĞA</a:t>
          </a:r>
          <a:r>
            <a:rPr lang="tr-TR" sz="2000" kern="1200" dirty="0"/>
            <a:t>N</a:t>
          </a:r>
          <a:endParaRPr lang="en-US" sz="2000" kern="1200" dirty="0"/>
        </a:p>
      </dsp:txBody>
      <dsp:txXfrm>
        <a:off x="0" y="822588"/>
        <a:ext cx="3746064" cy="436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6E0A1-DF9F-4B5A-B746-1C081E33ED49}">
      <dsp:nvSpPr>
        <dsp:cNvPr id="0" name=""/>
        <dsp:cNvSpPr/>
      </dsp:nvSpPr>
      <dsp:spPr>
        <a:xfrm>
          <a:off x="0" y="162409"/>
          <a:ext cx="5000124" cy="1630980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- </a:t>
          </a:r>
          <a:r>
            <a:rPr lang="en-US" sz="4100" kern="1200" dirty="0" err="1"/>
            <a:t>Anomalilerin</a:t>
          </a:r>
          <a:r>
            <a:rPr lang="en-US" sz="4100" kern="1200" dirty="0"/>
            <a:t> </a:t>
          </a:r>
          <a:r>
            <a:rPr lang="en-US" sz="4100" kern="1200" dirty="0" err="1"/>
            <a:t>erken</a:t>
          </a:r>
          <a:r>
            <a:rPr lang="en-US" sz="4100" kern="1200" dirty="0"/>
            <a:t> </a:t>
          </a:r>
          <a:r>
            <a:rPr lang="en-US" sz="4100" kern="1200" dirty="0" err="1"/>
            <a:t>tespiti</a:t>
          </a:r>
          <a:endParaRPr lang="en-US" sz="4100" kern="1200" dirty="0"/>
        </a:p>
      </dsp:txBody>
      <dsp:txXfrm>
        <a:off x="79618" y="242027"/>
        <a:ext cx="4840888" cy="1471744"/>
      </dsp:txXfrm>
    </dsp:sp>
    <dsp:sp modelId="{B1A3432F-DD47-4C68-A156-0633E8ED58C6}">
      <dsp:nvSpPr>
        <dsp:cNvPr id="0" name=""/>
        <dsp:cNvSpPr/>
      </dsp:nvSpPr>
      <dsp:spPr>
        <a:xfrm>
          <a:off x="0" y="1911470"/>
          <a:ext cx="5000124" cy="1630980"/>
        </a:xfrm>
        <a:prstGeom prst="roundRect">
          <a:avLst/>
        </a:prstGeom>
        <a:solidFill>
          <a:schemeClr val="accent5">
            <a:shade val="80000"/>
            <a:hueOff val="102610"/>
            <a:satOff val="-1119"/>
            <a:lumOff val="1278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- ML </a:t>
          </a:r>
          <a:r>
            <a:rPr lang="en-US" sz="4100" kern="1200" dirty="0" err="1"/>
            <a:t>ve</a:t>
          </a:r>
          <a:r>
            <a:rPr lang="en-US" sz="4100" kern="1200" dirty="0"/>
            <a:t> DL </a:t>
          </a:r>
          <a:r>
            <a:rPr lang="en-US" sz="4100" kern="1200" dirty="0" err="1"/>
            <a:t>destekli</a:t>
          </a:r>
          <a:r>
            <a:rPr lang="en-US" sz="4100" kern="1200" dirty="0"/>
            <a:t> </a:t>
          </a:r>
          <a:r>
            <a:rPr lang="en-US" sz="4100" kern="1200" dirty="0" err="1"/>
            <a:t>hibrit</a:t>
          </a:r>
          <a:r>
            <a:rPr lang="en-US" sz="4100" kern="1200" dirty="0"/>
            <a:t> </a:t>
          </a:r>
          <a:r>
            <a:rPr lang="en-US" sz="4100" kern="1200" dirty="0" err="1"/>
            <a:t>sistem</a:t>
          </a:r>
          <a:endParaRPr lang="en-US" sz="4100" kern="1200" dirty="0"/>
        </a:p>
      </dsp:txBody>
      <dsp:txXfrm>
        <a:off x="79618" y="1991088"/>
        <a:ext cx="4840888" cy="1471744"/>
      </dsp:txXfrm>
    </dsp:sp>
    <dsp:sp modelId="{18B2B777-2E9A-46CF-A481-5C53759CCA7C}">
      <dsp:nvSpPr>
        <dsp:cNvPr id="0" name=""/>
        <dsp:cNvSpPr/>
      </dsp:nvSpPr>
      <dsp:spPr>
        <a:xfrm>
          <a:off x="0" y="3660530"/>
          <a:ext cx="5000124" cy="1630980"/>
        </a:xfrm>
        <a:prstGeom prst="roundRect">
          <a:avLst/>
        </a:prstGeom>
        <a:solidFill>
          <a:schemeClr val="accent5">
            <a:shade val="80000"/>
            <a:hueOff val="205221"/>
            <a:satOff val="-2238"/>
            <a:lumOff val="2557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Otomatik müdahale mekanizmaları</a:t>
          </a:r>
        </a:p>
      </dsp:txBody>
      <dsp:txXfrm>
        <a:off x="79618" y="3740148"/>
        <a:ext cx="4840888" cy="14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E1CFC-2B45-4814-B8D1-7B0ABF8471C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AD218D-B50B-4908-9C20-3CE866DB904C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Statik kurallı sistemler yetersiz</a:t>
          </a:r>
        </a:p>
      </dsp:txBody>
      <dsp:txXfrm>
        <a:off x="0" y="2663"/>
        <a:ext cx="5000124" cy="1816197"/>
      </dsp:txXfrm>
    </dsp:sp>
    <dsp:sp modelId="{7838626E-C48A-4439-BCB3-4BEF4E03148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B0BDF-E967-4212-84E8-6691122ADBFA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Yeni anomaliler algılanamıyor</a:t>
          </a:r>
        </a:p>
      </dsp:txBody>
      <dsp:txXfrm>
        <a:off x="0" y="1818861"/>
        <a:ext cx="5000124" cy="1816197"/>
      </dsp:txXfrm>
    </dsp:sp>
    <dsp:sp modelId="{02070497-4F4A-4F65-AEC5-916D7DFF8EE3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C1B37A-5D00-426A-81FF-E461F6032C36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Yüksek veri hacminde manuel müdahele yetersiz</a:t>
          </a:r>
        </a:p>
      </dsp:txBody>
      <dsp:txXfrm>
        <a:off x="0" y="3635058"/>
        <a:ext cx="5000124" cy="1816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941B5B-938A-4C26-B972-4BDBB683A2E3}">
      <dsp:nvSpPr>
        <dsp:cNvPr id="0" name=""/>
        <dsp:cNvSpPr/>
      </dsp:nvSpPr>
      <dsp:spPr>
        <a:xfrm>
          <a:off x="610" y="1179680"/>
          <a:ext cx="2380430" cy="14282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</a:t>
          </a:r>
          <a:r>
            <a:rPr lang="en-US" sz="2600" kern="1200" dirty="0" err="1"/>
            <a:t>Eksik</a:t>
          </a:r>
          <a:r>
            <a:rPr lang="en-US" sz="2600" kern="1200" dirty="0"/>
            <a:t> </a:t>
          </a:r>
          <a:r>
            <a:rPr lang="en-US" sz="2600" kern="1200" dirty="0" err="1"/>
            <a:t>veriler</a:t>
          </a:r>
          <a:r>
            <a:rPr lang="en-US" sz="2600" kern="1200" dirty="0"/>
            <a:t> </a:t>
          </a:r>
          <a:r>
            <a:rPr lang="en-US" sz="2600" kern="1200" dirty="0" err="1"/>
            <a:t>temizlendi</a:t>
          </a:r>
          <a:endParaRPr lang="en-US" sz="2600" kern="1200" dirty="0"/>
        </a:p>
      </dsp:txBody>
      <dsp:txXfrm>
        <a:off x="610" y="1179680"/>
        <a:ext cx="2380430" cy="1428258"/>
      </dsp:txXfrm>
    </dsp:sp>
    <dsp:sp modelId="{1888C177-30D2-41F6-8529-0CF173A78127}">
      <dsp:nvSpPr>
        <dsp:cNvPr id="0" name=""/>
        <dsp:cNvSpPr/>
      </dsp:nvSpPr>
      <dsp:spPr>
        <a:xfrm>
          <a:off x="2619083" y="1179680"/>
          <a:ext cx="2380430" cy="14282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FP-Growth ile ilişki modelleme</a:t>
          </a:r>
        </a:p>
      </dsp:txBody>
      <dsp:txXfrm>
        <a:off x="2619083" y="1179680"/>
        <a:ext cx="2380430" cy="1428258"/>
      </dsp:txXfrm>
    </dsp:sp>
    <dsp:sp modelId="{424F235C-A5D1-4228-8EEC-6ED8210CF880}">
      <dsp:nvSpPr>
        <dsp:cNvPr id="0" name=""/>
        <dsp:cNvSpPr/>
      </dsp:nvSpPr>
      <dsp:spPr>
        <a:xfrm>
          <a:off x="610" y="2845981"/>
          <a:ext cx="2380430" cy="14282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Sınıf dengesi için oversampling</a:t>
          </a:r>
        </a:p>
      </dsp:txBody>
      <dsp:txXfrm>
        <a:off x="610" y="2845981"/>
        <a:ext cx="2380430" cy="1428258"/>
      </dsp:txXfrm>
    </dsp:sp>
    <dsp:sp modelId="{0E31D466-B1D0-43B2-8BF2-136E8D7DE25E}">
      <dsp:nvSpPr>
        <dsp:cNvPr id="0" name=""/>
        <dsp:cNvSpPr/>
      </dsp:nvSpPr>
      <dsp:spPr>
        <a:xfrm>
          <a:off x="2619083" y="2845981"/>
          <a:ext cx="2380430" cy="1428258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- Normalize </a:t>
          </a:r>
          <a:r>
            <a:rPr lang="en-US" sz="2600" kern="1200" dirty="0" err="1"/>
            <a:t>işlemi</a:t>
          </a:r>
          <a:r>
            <a:rPr lang="en-US" sz="2600" kern="1200" dirty="0"/>
            <a:t> (</a:t>
          </a:r>
          <a:r>
            <a:rPr lang="en-US" sz="2600" kern="1200" dirty="0" err="1"/>
            <a:t>MinMaxScaler</a:t>
          </a:r>
          <a:r>
            <a:rPr lang="en-US" sz="2600" kern="1200" dirty="0"/>
            <a:t>)</a:t>
          </a:r>
        </a:p>
      </dsp:txBody>
      <dsp:txXfrm>
        <a:off x="2619083" y="2845981"/>
        <a:ext cx="2380430" cy="1428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854A8-E13D-4075-94E2-7C6EC3224254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Random Forest: %97.08 </a:t>
          </a:r>
          <a:r>
            <a:rPr lang="en-US" sz="3300" kern="1200" dirty="0" err="1"/>
            <a:t>doğruluk</a:t>
          </a:r>
          <a:endParaRPr lang="en-US" sz="3300" kern="1200" dirty="0"/>
        </a:p>
      </dsp:txBody>
      <dsp:txXfrm>
        <a:off x="64083" y="64113"/>
        <a:ext cx="5047218" cy="1184574"/>
      </dsp:txXfrm>
    </dsp:sp>
    <dsp:sp modelId="{06710CAB-0092-4650-80EE-DF5BA417BA0B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SVM: %98.28 </a:t>
          </a:r>
          <a:r>
            <a:rPr lang="en-US" sz="3300" kern="1200" dirty="0" err="1"/>
            <a:t>doğruluk</a:t>
          </a:r>
          <a:endParaRPr lang="en-US" sz="3300" kern="1200" dirty="0"/>
        </a:p>
      </dsp:txBody>
      <dsp:txXfrm>
        <a:off x="64083" y="1471893"/>
        <a:ext cx="5047218" cy="1184574"/>
      </dsp:txXfrm>
    </dsp:sp>
    <dsp:sp modelId="{1F05232B-9164-4D9A-8E54-6A9E00CD83F3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KNN: %99.38 doğruluk</a:t>
          </a:r>
        </a:p>
      </dsp:txBody>
      <dsp:txXfrm>
        <a:off x="64083" y="2879673"/>
        <a:ext cx="5047218" cy="1184574"/>
      </dsp:txXfrm>
    </dsp:sp>
    <dsp:sp modelId="{F238F49A-C103-4F5D-979A-336959B726A8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Kullanılan metrikler: Accuracy, F1, Recall</a:t>
          </a:r>
        </a:p>
      </dsp:txBody>
      <dsp:txXfrm>
        <a:off x="64083" y="4287453"/>
        <a:ext cx="5047218" cy="11845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7B8D55-DCB9-433E-9063-8B3A6667ADED}">
      <dsp:nvSpPr>
        <dsp:cNvPr id="0" name=""/>
        <dsp:cNvSpPr/>
      </dsp:nvSpPr>
      <dsp:spPr>
        <a:xfrm>
          <a:off x="0" y="70392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RNN vs LSTM </a:t>
          </a:r>
          <a:r>
            <a:rPr lang="en-US" sz="3300" kern="1200" dirty="0" err="1"/>
            <a:t>karşılaştırması</a:t>
          </a:r>
          <a:endParaRPr lang="en-US" sz="3300" kern="1200" dirty="0"/>
        </a:p>
      </dsp:txBody>
      <dsp:txXfrm>
        <a:off x="64083" y="768003"/>
        <a:ext cx="5047218" cy="1184574"/>
      </dsp:txXfrm>
    </dsp:sp>
    <dsp:sp modelId="{778DAD80-E111-4241-832A-71A22579B748}">
      <dsp:nvSpPr>
        <dsp:cNvPr id="0" name=""/>
        <dsp:cNvSpPr/>
      </dsp:nvSpPr>
      <dsp:spPr>
        <a:xfrm>
          <a:off x="0" y="211170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LSTM </a:t>
          </a:r>
          <a:r>
            <a:rPr lang="en-US" sz="3300" kern="1200" dirty="0" err="1"/>
            <a:t>üstün</a:t>
          </a:r>
          <a:r>
            <a:rPr lang="en-US" sz="3300" kern="1200" dirty="0"/>
            <a:t>: RMSE=31.39, MAPE=%26.21</a:t>
          </a:r>
        </a:p>
      </dsp:txBody>
      <dsp:txXfrm>
        <a:off x="64083" y="2175783"/>
        <a:ext cx="5047218" cy="1184574"/>
      </dsp:txXfrm>
    </dsp:sp>
    <dsp:sp modelId="{7228424E-6617-4136-9895-C28CE1FA0EFB}">
      <dsp:nvSpPr>
        <dsp:cNvPr id="0" name=""/>
        <dsp:cNvSpPr/>
      </dsp:nvSpPr>
      <dsp:spPr>
        <a:xfrm>
          <a:off x="0" y="3519480"/>
          <a:ext cx="5175384" cy="1312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Zaman serisi ile PLE tahmini</a:t>
          </a:r>
        </a:p>
      </dsp:txBody>
      <dsp:txXfrm>
        <a:off x="64083" y="3583563"/>
        <a:ext cx="5047218" cy="118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0F9D5-634D-4693-8C1B-D033080FA419}">
      <dsp:nvSpPr>
        <dsp:cNvPr id="0" name=""/>
        <dsp:cNvSpPr/>
      </dsp:nvSpPr>
      <dsp:spPr>
        <a:xfrm>
          <a:off x="0" y="151023"/>
          <a:ext cx="4941945" cy="494194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77AAC-DD87-458F-96E8-5D7F73CE8E1D}">
      <dsp:nvSpPr>
        <dsp:cNvPr id="0" name=""/>
        <dsp:cNvSpPr/>
      </dsp:nvSpPr>
      <dsp:spPr>
        <a:xfrm>
          <a:off x="469484" y="620508"/>
          <a:ext cx="1927358" cy="1927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React.js &amp; Ant Design</a:t>
          </a:r>
        </a:p>
      </dsp:txBody>
      <dsp:txXfrm>
        <a:off x="563570" y="714594"/>
        <a:ext cx="1739186" cy="1739186"/>
      </dsp:txXfrm>
    </dsp:sp>
    <dsp:sp modelId="{899A4E48-51BB-46FD-A66E-FCCE3A903BDB}">
      <dsp:nvSpPr>
        <dsp:cNvPr id="0" name=""/>
        <dsp:cNvSpPr/>
      </dsp:nvSpPr>
      <dsp:spPr>
        <a:xfrm>
          <a:off x="2545101" y="620508"/>
          <a:ext cx="1927358" cy="1927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Flask &amp; MSSQL backend</a:t>
          </a:r>
        </a:p>
      </dsp:txBody>
      <dsp:txXfrm>
        <a:off x="2639187" y="714594"/>
        <a:ext cx="1739186" cy="1739186"/>
      </dsp:txXfrm>
    </dsp:sp>
    <dsp:sp modelId="{29FE5F3D-13C8-466F-AF80-567658F4DBE8}">
      <dsp:nvSpPr>
        <dsp:cNvPr id="0" name=""/>
        <dsp:cNvSpPr/>
      </dsp:nvSpPr>
      <dsp:spPr>
        <a:xfrm>
          <a:off x="469484" y="2696125"/>
          <a:ext cx="1927358" cy="1927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Veri </a:t>
          </a:r>
          <a:r>
            <a:rPr lang="en-US" sz="2200" kern="1200" dirty="0" err="1"/>
            <a:t>yükleme</a:t>
          </a:r>
          <a:r>
            <a:rPr lang="en-US" sz="2200" kern="1200" dirty="0"/>
            <a:t>, model </a:t>
          </a:r>
          <a:r>
            <a:rPr lang="en-US" sz="2200" kern="1200" dirty="0" err="1"/>
            <a:t>seçimi</a:t>
          </a:r>
          <a:r>
            <a:rPr lang="en-US" sz="2200" kern="1200" dirty="0"/>
            <a:t>, PDF </a:t>
          </a:r>
          <a:r>
            <a:rPr lang="en-US" sz="2200" kern="1200" dirty="0" err="1"/>
            <a:t>rapor</a:t>
          </a:r>
          <a:endParaRPr lang="en-US" sz="2200" kern="1200" dirty="0"/>
        </a:p>
      </dsp:txBody>
      <dsp:txXfrm>
        <a:off x="563570" y="2790211"/>
        <a:ext cx="1739186" cy="1739186"/>
      </dsp:txXfrm>
    </dsp:sp>
    <dsp:sp modelId="{A5D7D9EF-DA6E-4388-BB2C-B0A33F90698C}">
      <dsp:nvSpPr>
        <dsp:cNvPr id="0" name=""/>
        <dsp:cNvSpPr/>
      </dsp:nvSpPr>
      <dsp:spPr>
        <a:xfrm>
          <a:off x="2545101" y="2696125"/>
          <a:ext cx="1927358" cy="192735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Telegram bot bildirimleri</a:t>
          </a:r>
        </a:p>
      </dsp:txBody>
      <dsp:txXfrm>
        <a:off x="2639187" y="2790211"/>
        <a:ext cx="1739186" cy="17391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F78A8-11E2-4BD1-8937-56541BD7C90B}">
      <dsp:nvSpPr>
        <dsp:cNvPr id="0" name=""/>
        <dsp:cNvSpPr/>
      </dsp:nvSpPr>
      <dsp:spPr>
        <a:xfrm>
          <a:off x="0" y="57446"/>
          <a:ext cx="4941945" cy="16309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- </a:t>
          </a:r>
          <a:r>
            <a:rPr lang="en-US" sz="4100" kern="1200" dirty="0" err="1"/>
            <a:t>Otomatik</a:t>
          </a:r>
          <a:r>
            <a:rPr lang="en-US" sz="4100" kern="1200" dirty="0"/>
            <a:t> </a:t>
          </a:r>
          <a:r>
            <a:rPr lang="en-US" sz="4100" kern="1200" dirty="0" err="1"/>
            <a:t>anomali</a:t>
          </a:r>
          <a:r>
            <a:rPr lang="en-US" sz="4100" kern="1200" dirty="0"/>
            <a:t> </a:t>
          </a:r>
          <a:r>
            <a:rPr lang="en-US" sz="4100" kern="1200" dirty="0" err="1"/>
            <a:t>tespiti</a:t>
          </a:r>
          <a:endParaRPr lang="en-US" sz="4100" kern="1200" dirty="0"/>
        </a:p>
      </dsp:txBody>
      <dsp:txXfrm>
        <a:off x="79618" y="137064"/>
        <a:ext cx="4782709" cy="1471744"/>
      </dsp:txXfrm>
    </dsp:sp>
    <dsp:sp modelId="{5984B7D8-702D-4DCB-BD09-F6255A837C3C}">
      <dsp:nvSpPr>
        <dsp:cNvPr id="0" name=""/>
        <dsp:cNvSpPr/>
      </dsp:nvSpPr>
      <dsp:spPr>
        <a:xfrm>
          <a:off x="0" y="1806506"/>
          <a:ext cx="4941945" cy="16309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- LSTM </a:t>
          </a:r>
          <a:r>
            <a:rPr lang="en-US" sz="4100" kern="1200" dirty="0" err="1"/>
            <a:t>performansı</a:t>
          </a:r>
          <a:r>
            <a:rPr lang="en-US" sz="4100" kern="1200" dirty="0"/>
            <a:t> </a:t>
          </a:r>
          <a:r>
            <a:rPr lang="en-US" sz="4100" kern="1200" dirty="0" err="1"/>
            <a:t>üstün</a:t>
          </a:r>
          <a:endParaRPr lang="en-US" sz="4100" kern="1200" dirty="0"/>
        </a:p>
      </dsp:txBody>
      <dsp:txXfrm>
        <a:off x="79618" y="1886124"/>
        <a:ext cx="4782709" cy="1471744"/>
      </dsp:txXfrm>
    </dsp:sp>
    <dsp:sp modelId="{5AA4E274-2CD0-43FD-81D6-86E280D9A551}">
      <dsp:nvSpPr>
        <dsp:cNvPr id="0" name=""/>
        <dsp:cNvSpPr/>
      </dsp:nvSpPr>
      <dsp:spPr>
        <a:xfrm>
          <a:off x="0" y="3555566"/>
          <a:ext cx="4941945" cy="16309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- Etkileşimli kullanıcı arayüzü</a:t>
          </a:r>
        </a:p>
      </dsp:txBody>
      <dsp:txXfrm>
        <a:off x="79618" y="3635184"/>
        <a:ext cx="4782709" cy="14717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E9424-EBBA-450A-8B78-AAACD7BFDEB1}">
      <dsp:nvSpPr>
        <dsp:cNvPr id="0" name=""/>
        <dsp:cNvSpPr/>
      </dsp:nvSpPr>
      <dsp:spPr>
        <a:xfrm>
          <a:off x="1160681" y="1414"/>
          <a:ext cx="2620582" cy="157234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DBA iş yükünü azaltır</a:t>
          </a:r>
        </a:p>
      </dsp:txBody>
      <dsp:txXfrm>
        <a:off x="1160681" y="1414"/>
        <a:ext cx="2620582" cy="1572349"/>
      </dsp:txXfrm>
    </dsp:sp>
    <dsp:sp modelId="{DB7FDBB5-4057-41ED-9537-03318286378A}">
      <dsp:nvSpPr>
        <dsp:cNvPr id="0" name=""/>
        <dsp:cNvSpPr/>
      </dsp:nvSpPr>
      <dsp:spPr>
        <a:xfrm>
          <a:off x="1160681" y="1835821"/>
          <a:ext cx="2620582" cy="157234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Yerli ve ölçeklenebilir yapı</a:t>
          </a:r>
        </a:p>
      </dsp:txBody>
      <dsp:txXfrm>
        <a:off x="1160681" y="1835821"/>
        <a:ext cx="2620582" cy="1572349"/>
      </dsp:txXfrm>
    </dsp:sp>
    <dsp:sp modelId="{8B323CA8-ED69-4DF3-A6D1-A53B83AD5A0B}">
      <dsp:nvSpPr>
        <dsp:cNvPr id="0" name=""/>
        <dsp:cNvSpPr/>
      </dsp:nvSpPr>
      <dsp:spPr>
        <a:xfrm>
          <a:off x="1160681" y="3670229"/>
          <a:ext cx="2620582" cy="157234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Daha büyük veri kümeleri ve yeni algoritmalar</a:t>
          </a:r>
        </a:p>
      </dsp:txBody>
      <dsp:txXfrm>
        <a:off x="1160681" y="3670229"/>
        <a:ext cx="2620582" cy="1572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563" y="797844"/>
            <a:ext cx="7469346" cy="4279783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4000" dirty="0"/>
              <a:t>Derin Öğrenme ve Makine Öğrenme ile Veri Tabanında Aykırılık Tespiti ve Erken Müdahale</a:t>
            </a:r>
            <a:br>
              <a:rPr lang="tr-TR" sz="3600" dirty="0"/>
            </a:br>
            <a:endParaRPr lang="tr-TR" sz="36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A13B2-6B85-C2A2-0B85-FBFC7BEBF6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5648787"/>
              </p:ext>
            </p:extLst>
          </p:nvPr>
        </p:nvGraphicFramePr>
        <p:xfrm>
          <a:off x="2750667" y="4376994"/>
          <a:ext cx="3746064" cy="1260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FF0477-A9A8-936F-F9E2-FCB3C21D86F3}"/>
              </a:ext>
            </a:extLst>
          </p:cNvPr>
          <p:cNvSpPr txBox="1"/>
          <p:nvPr/>
        </p:nvSpPr>
        <p:spPr>
          <a:xfrm>
            <a:off x="1575365" y="5698808"/>
            <a:ext cx="682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Bilgisayar Mühendisliği Bölümü Bitirme Projesi – Haziran 2025</a:t>
            </a:r>
          </a:p>
          <a:p>
            <a:endParaRPr lang="tr-TR" dirty="0"/>
          </a:p>
        </p:txBody>
      </p:sp>
      <p:pic>
        <p:nvPicPr>
          <p:cNvPr id="12" name="Picture 11" descr="A blue and white logo&#10;&#10;AI-generated content may be incorrect.">
            <a:extLst>
              <a:ext uri="{FF2B5EF4-FFF2-40B4-BE49-F238E27FC236}">
                <a16:creationId xmlns:a16="http://schemas.microsoft.com/office/drawing/2014/main" id="{E5B08681-C4DB-A277-198A-CF2800814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3343" y="475914"/>
            <a:ext cx="1110879" cy="112421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t>Sonuç ve Gelecek Planlar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6DB635-3297-1A0D-4C89-79E76667B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09856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1EB2-EA22-8A38-501A-C4D2FC5D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73438-1B9A-E8B6-5D51-0737B9DA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019" y="1335206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Bizi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Dinlediğiniz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İçin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Teşekkür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Ederiz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8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 dirty="0">
                <a:solidFill>
                  <a:srgbClr val="FFFFFF"/>
                </a:solidFill>
              </a:rPr>
              <a:t>Amaç ve Hedefler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6FBFAC61-506D-8083-7B26-4CDB8DCA9C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0739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Problemin Tanımı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E4AB6F-37DE-8342-1285-FCDAE8A2B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86613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tr-TR" sz="3500"/>
              <a:t>Kullanılan Veri Seti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76" y="2468880"/>
            <a:ext cx="3995529" cy="3613149"/>
          </a:xfrm>
        </p:spPr>
        <p:txBody>
          <a:bodyPr anchor="ctr">
            <a:normAutofit/>
          </a:bodyPr>
          <a:lstStyle/>
          <a:p>
            <a:r>
              <a:rPr lang="nb-NO" sz="2400" dirty="0"/>
              <a:t>- Gerçek sistem telemetri verisi</a:t>
            </a:r>
          </a:p>
          <a:p>
            <a:r>
              <a:rPr lang="nb-NO" sz="2400" dirty="0"/>
              <a:t>- CPU, RAM, bağlantı, yedekleme verileri</a:t>
            </a:r>
          </a:p>
          <a:p>
            <a:r>
              <a:rPr lang="nb-NO" sz="2400" dirty="0"/>
              <a:t>- 40.000+ zaman serisi kayıt</a:t>
            </a:r>
          </a:p>
        </p:txBody>
      </p:sp>
      <p:pic>
        <p:nvPicPr>
          <p:cNvPr id="5" name="Picture 4" descr="Devre kartı">
            <a:extLst>
              <a:ext uri="{FF2B5EF4-FFF2-40B4-BE49-F238E27FC236}">
                <a16:creationId xmlns:a16="http://schemas.microsoft.com/office/drawing/2014/main" id="{2BFEF561-06D1-EF40-A224-E6E52F275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43" r="1580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Veri Ön İşleme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C3145D-E1C6-3B54-1C81-975FB758A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71903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3300" dirty="0"/>
              <a:t>Makine Öğrenmesi Algoritmaları</a:t>
            </a: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1CEDE1-DB4E-0F25-4904-5788B7308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66837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tr-TR" sz="3300" dirty="0"/>
              <a:t>Derin Öğrenme Modelleri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A90BD3-F53E-0E45-DF6D-671B69B73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378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t>Web Sistemi Özellikleri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DA4074-9F1D-C37A-D5AD-88DB6FA2A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001734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t>Elde Edilen Bulgular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B2414D-E38B-F7EE-24AF-43D273EEF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972844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245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Derin Öğrenme ve Makine Öğrenme ile Veri Tabanında Aykırılık Tespiti ve Erken Müdahale </vt:lpstr>
      <vt:lpstr>Amaç ve Hedefler</vt:lpstr>
      <vt:lpstr>Problemin Tanımı</vt:lpstr>
      <vt:lpstr>Kullanılan Veri Seti</vt:lpstr>
      <vt:lpstr>Veri Ön İşleme</vt:lpstr>
      <vt:lpstr>Makine Öğrenmesi Algoritmaları</vt:lpstr>
      <vt:lpstr>Derin Öğrenme Modelleri</vt:lpstr>
      <vt:lpstr>Web Sistemi Özellikleri</vt:lpstr>
      <vt:lpstr>Elde Edilen Bulgular</vt:lpstr>
      <vt:lpstr>Sonuç ve Gelecek Planlar</vt:lpstr>
      <vt:lpstr>Bizi Dinlediğiniz İçin Teşekkür Ederiz.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Aisan</dc:creator>
  <cp:keywords/>
  <dc:description>generated using python-pptx</dc:description>
  <cp:lastModifiedBy>aisan kheiri</cp:lastModifiedBy>
  <cp:revision>9</cp:revision>
  <dcterms:created xsi:type="dcterms:W3CDTF">2013-01-27T09:14:16Z</dcterms:created>
  <dcterms:modified xsi:type="dcterms:W3CDTF">2025-06-13T11:23:00Z</dcterms:modified>
  <cp:category/>
</cp:coreProperties>
</file>