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A0ED-9E62-48AD-A354-3DE2087951E2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2EFAD7-B98B-43E2-8AA6-1F59C3EF23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A0ED-9E62-48AD-A354-3DE2087951E2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FAD7-B98B-43E2-8AA6-1F59C3EF23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02EFAD7-B98B-43E2-8AA6-1F59C3EF23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A0ED-9E62-48AD-A354-3DE2087951E2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A0ED-9E62-48AD-A354-3DE2087951E2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02EFAD7-B98B-43E2-8AA6-1F59C3EF23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A0ED-9E62-48AD-A354-3DE2087951E2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2EFAD7-B98B-43E2-8AA6-1F59C3EF23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174A0ED-9E62-48AD-A354-3DE2087951E2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FAD7-B98B-43E2-8AA6-1F59C3EF23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A0ED-9E62-48AD-A354-3DE2087951E2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02EFAD7-B98B-43E2-8AA6-1F59C3EF23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A0ED-9E62-48AD-A354-3DE2087951E2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02EFAD7-B98B-43E2-8AA6-1F59C3EF23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A0ED-9E62-48AD-A354-3DE2087951E2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2EFAD7-B98B-43E2-8AA6-1F59C3EF23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2EFAD7-B98B-43E2-8AA6-1F59C3EF23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A0ED-9E62-48AD-A354-3DE2087951E2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02EFAD7-B98B-43E2-8AA6-1F59C3EF23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174A0ED-9E62-48AD-A354-3DE2087951E2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174A0ED-9E62-48AD-A354-3DE2087951E2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2EFAD7-B98B-43E2-8AA6-1F59C3EF23F0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209668"/>
          </a:xfrm>
        </p:spPr>
        <p:txBody>
          <a:bodyPr/>
          <a:lstStyle/>
          <a:p>
            <a:r>
              <a:rPr lang="ru-RU" dirty="0" smtClean="0"/>
              <a:t>Москва.</a:t>
            </a:r>
          </a:p>
          <a:p>
            <a:r>
              <a:rPr lang="ru-RU" dirty="0" smtClean="0"/>
              <a:t>27-28 августа 2016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Хакатон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Мониторинг связности российского сегмента интернета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Эволюция постановки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Мы измеряем количество трансграничных переходов</a:t>
            </a:r>
          </a:p>
          <a:p>
            <a:r>
              <a:rPr lang="ru-RU" dirty="0" smtClean="0"/>
              <a:t>Мы измеряем количество физических каналов на трансграничных переходах</a:t>
            </a:r>
          </a:p>
          <a:p>
            <a:r>
              <a:rPr lang="ru-RU" dirty="0" smtClean="0"/>
              <a:t>Мы сравниваем теоретические данные ОЗИ и эмпирические данные Атласа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Планирование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Участники</a:t>
            </a:r>
          </a:p>
          <a:p>
            <a:pPr lvl="1"/>
            <a:r>
              <a:rPr lang="ru-RU" dirty="0" smtClean="0"/>
              <a:t>Сергей</a:t>
            </a:r>
          </a:p>
          <a:p>
            <a:pPr lvl="1"/>
            <a:r>
              <a:rPr lang="ru-RU" dirty="0" smtClean="0"/>
              <a:t>Филипп</a:t>
            </a:r>
          </a:p>
          <a:p>
            <a:pPr lvl="1"/>
            <a:r>
              <a:rPr lang="ru-RU" dirty="0" smtClean="0"/>
              <a:t>Александр</a:t>
            </a:r>
          </a:p>
          <a:p>
            <a:r>
              <a:rPr lang="ru-RU" dirty="0" smtClean="0"/>
              <a:t>Распределение задач</a:t>
            </a:r>
          </a:p>
          <a:p>
            <a:pPr lvl="1"/>
            <a:r>
              <a:rPr lang="ru-RU" dirty="0" smtClean="0"/>
              <a:t>Конвертация данных ОЗИ</a:t>
            </a:r>
          </a:p>
          <a:p>
            <a:pPr lvl="1"/>
            <a:r>
              <a:rPr lang="ru-RU" dirty="0" smtClean="0"/>
              <a:t>Получение данных </a:t>
            </a:r>
            <a:r>
              <a:rPr lang="en-US" dirty="0" smtClean="0"/>
              <a:t>Atlas</a:t>
            </a:r>
          </a:p>
          <a:p>
            <a:pPr lvl="1"/>
            <a:r>
              <a:rPr lang="ru-RU" dirty="0" smtClean="0"/>
              <a:t>Конвертация данных </a:t>
            </a:r>
            <a:r>
              <a:rPr lang="en-US" dirty="0" smtClean="0"/>
              <a:t>Atlas (</a:t>
            </a:r>
            <a:r>
              <a:rPr lang="ru-RU" dirty="0" smtClean="0"/>
              <a:t>распознавание АС)</a:t>
            </a:r>
          </a:p>
          <a:p>
            <a:pPr lvl="1"/>
            <a:r>
              <a:rPr lang="ru-RU" dirty="0" smtClean="0"/>
              <a:t>Сравнение данных ОЗИ и </a:t>
            </a:r>
            <a:r>
              <a:rPr lang="en-US" dirty="0" smtClean="0"/>
              <a:t>Atlas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Состояние на вечер 27 августа</a:t>
            </a:r>
          </a:p>
          <a:p>
            <a:pPr lvl="1"/>
            <a:r>
              <a:rPr lang="ru-RU" dirty="0" smtClean="0"/>
              <a:t>Получаем список </a:t>
            </a:r>
            <a:r>
              <a:rPr lang="en-US" dirty="0" smtClean="0"/>
              <a:t>probe</a:t>
            </a:r>
            <a:r>
              <a:rPr lang="ru-RU" dirty="0" smtClean="0"/>
              <a:t> агентов</a:t>
            </a:r>
          </a:p>
          <a:p>
            <a:pPr lvl="1"/>
            <a:r>
              <a:rPr lang="ru-RU" dirty="0" smtClean="0"/>
              <a:t>Разрабатываем визуализацию на карте</a:t>
            </a:r>
          </a:p>
          <a:p>
            <a:r>
              <a:rPr lang="ru-RU" dirty="0" smtClean="0"/>
              <a:t>Состояние на утро 28 августа</a:t>
            </a:r>
          </a:p>
          <a:p>
            <a:pPr lvl="1"/>
            <a:r>
              <a:rPr lang="ru-RU" dirty="0" err="1" smtClean="0"/>
              <a:t>Аларм</a:t>
            </a:r>
            <a:r>
              <a:rPr lang="ru-RU" dirty="0" smtClean="0"/>
              <a:t> Филипп!</a:t>
            </a:r>
          </a:p>
          <a:p>
            <a:pPr lvl="1"/>
            <a:r>
              <a:rPr lang="ru-RU" dirty="0" smtClean="0"/>
              <a:t>Базовая визуализация через таблицу</a:t>
            </a:r>
          </a:p>
          <a:p>
            <a:r>
              <a:rPr lang="ru-RU" dirty="0" smtClean="0"/>
              <a:t>Состояние на вечер 28 августа</a:t>
            </a:r>
          </a:p>
          <a:p>
            <a:pPr lvl="1"/>
            <a:r>
              <a:rPr lang="ru-RU" dirty="0" smtClean="0"/>
              <a:t>Данные получаем, конвертируем, анализируем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1732351"/>
            <a:ext cx="8504238" cy="416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Данные ОЗИ и </a:t>
            </a:r>
            <a:r>
              <a:rPr lang="ru-RU" dirty="0" err="1" smtClean="0"/>
              <a:t>Хакатона</a:t>
            </a:r>
            <a:r>
              <a:rPr lang="ru-RU" dirty="0" smtClean="0"/>
              <a:t> расходятся на 95</a:t>
            </a:r>
            <a:r>
              <a:rPr lang="en-US" dirty="0" smtClean="0"/>
              <a:t>%</a:t>
            </a:r>
            <a:r>
              <a:rPr lang="ru-RU" dirty="0" smtClean="0"/>
              <a:t> (покрытие</a:t>
            </a:r>
            <a:r>
              <a:rPr lang="en-US" dirty="0" smtClean="0"/>
              <a:t>? </a:t>
            </a:r>
            <a:r>
              <a:rPr lang="ru-RU" dirty="0" smtClean="0"/>
              <a:t> Другие причины?)</a:t>
            </a:r>
          </a:p>
          <a:p>
            <a:r>
              <a:rPr lang="ru-RU" dirty="0" smtClean="0"/>
              <a:t>Есть возможность вести 2 графика для мониторинга индекса свободы интернета</a:t>
            </a:r>
          </a:p>
          <a:p>
            <a:r>
              <a:rPr lang="ru-RU" dirty="0" smtClean="0"/>
              <a:t>Приятное, в меру плодотворное общение</a:t>
            </a:r>
          </a:p>
          <a:p>
            <a:r>
              <a:rPr lang="ru-RU" dirty="0" smtClean="0"/>
              <a:t>Коррективы и идеи для следующих </a:t>
            </a:r>
            <a:r>
              <a:rPr lang="ru-RU" dirty="0" err="1" smtClean="0"/>
              <a:t>хакатонов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</TotalTime>
  <Words>132</Words>
  <Application>Microsoft Office PowerPoint</Application>
  <PresentationFormat>Экран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Официальная</vt:lpstr>
      <vt:lpstr>Хакатон  Мониторинг связности российского сегмента интернета</vt:lpstr>
      <vt:lpstr>Эволюция постановки задачи</vt:lpstr>
      <vt:lpstr>Планирование проекта</vt:lpstr>
      <vt:lpstr>Разработка</vt:lpstr>
      <vt:lpstr>Результат</vt:lpstr>
      <vt:lpstr>Резюме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 Мониторинг связности российского сегмента интернета</dc:title>
  <dc:creator>Сергей</dc:creator>
  <cp:lastModifiedBy>Сергей</cp:lastModifiedBy>
  <cp:revision>10</cp:revision>
  <dcterms:created xsi:type="dcterms:W3CDTF">2016-08-28T14:21:21Z</dcterms:created>
  <dcterms:modified xsi:type="dcterms:W3CDTF">2016-08-28T15:22:22Z</dcterms:modified>
</cp:coreProperties>
</file>