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0" y="744575"/>
            <a:ext cx="8520600" cy="2519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Первый российский хакатон по измерению Интернет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3264275"/>
            <a:ext cx="8520600" cy="967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Открытая Сеть, Общество Защиты Интернета и другие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noFill/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IMG_1926.JPG" id="62" name="Shape 62"/>
          <p:cNvPicPr preferRelativeResize="0"/>
          <p:nvPr/>
        </p:nvPicPr>
        <p:blipFill rotWithShape="1">
          <a:blip r:embed="rId3">
            <a:alphaModFix/>
          </a:blip>
          <a:srcRect b="19832" l="0" r="0" t="4871"/>
          <a:stretch/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Расписание</a:t>
            </a:r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311700" y="1152475"/>
            <a:ext cx="8520600" cy="386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i="1" lang="en-GB" sz="12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10:00 - 10:30 Сбор, знакомство, растворение кофе.</a:t>
            </a:r>
          </a:p>
          <a:p>
            <a:pPr lv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i="1" lang="en-GB" sz="12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10:30 - 10:40 Организационная информация.</a:t>
            </a:r>
          </a:p>
          <a:p>
            <a:pPr lv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i="1" lang="en-GB" sz="12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10:40 - 10:50 Приветственные слова от организаторов и поддерживающих организаций.</a:t>
            </a:r>
          </a:p>
          <a:p>
            <a:pPr lv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i="1" lang="en-GB" sz="12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11:00 - 11:30 Представление датасетов, инструментов, обсуждение задач.</a:t>
            </a:r>
          </a:p>
          <a:p>
            <a:pPr lv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i="1" lang="en-GB" sz="12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11:30 - 12:00 Разделение на команды, начало работы.</a:t>
            </a:r>
          </a:p>
          <a:p>
            <a:pPr lv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i="1" lang="en-GB" sz="12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19:00 - необязательное окончание первого дня</a:t>
            </a:r>
          </a:p>
          <a:p>
            <a:pPr lv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i="1" lang="en-GB" sz="12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10:00 - начало второго дня работы</a:t>
            </a:r>
          </a:p>
          <a:p>
            <a:pPr lv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-GB" sz="12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16:00 - 17:00 Окончание работ над проектами, завершение оформления презентаций</a:t>
            </a:r>
          </a:p>
          <a:p>
            <a:pPr lv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i="1" lang="en-GB" sz="12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17:00 - 18:45 Презентации проектов, обсуждение результатов, постановка целей следующих хакатонов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i="1" lang="en-GB" sz="12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18:45 - 19:00 Окончание работы хакатона.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Доклады в ходе Хакатона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sz="120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-GB" sz="12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Представление возможностей RIPE Atlas (Виктор Наумов, RIPE NCC)</a:t>
            </a:r>
          </a:p>
          <a:p>
            <a:pPr lv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-GB" sz="12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Представление международных подходов к определению критической инфраструктуры Интернет (Олег Демидов, эксперт)</a:t>
            </a:r>
          </a:p>
          <a:p>
            <a:pPr lvl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2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Представление Программы Академической Кооперации RIPE NCC (Алексей Семеняка, RIPE NCC)</a:t>
            </a:r>
          </a:p>
          <a:p>
            <a:pPr lvl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2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Представление проектов Общества Защиты Интернета</a:t>
            </a:r>
          </a:p>
          <a:p>
            <a:pPr lv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sz="120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Администритивные вопросы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“Точка Кипения”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Вода (и кофе и печеньки)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Туалеты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WiFi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Еда (снаружи, но есть кухня)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Место для работы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GB"/>
              <a:t>АСИ 2.0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GB"/>
              <a:t>терраса</a:t>
            </a:r>
          </a:p>
          <a:p>
            <a:pPr indent="-228600" lvl="0" marL="457200">
              <a:spcBef>
                <a:spcPts val="0"/>
              </a:spcBef>
            </a:pPr>
            <a:r>
              <a:rPr lang="en-GB"/>
              <a:t>Чистота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Правила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i="1" lang="en-GB" sz="14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Первое правило проведения Первого Российского Хакатона по измерениям Интернет - никаких правил проведения Первого Российского Хакатона по измерениям Интернет</a:t>
            </a:r>
          </a:p>
          <a:p>
            <a:pPr lv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Команды определяются после обсуждения задач, численность не регламентирована, но разумна. Круг задач или инструментов не ограничивается, главное чтобы имели отношение к инфраструктуре интернета и измерениям. Предлагаемые инструменты и наборы данных носят рекомендательный характер.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В жюри входят представители организаторов и партнеров. Результаты объявляются по завершении презентаций. Призы не предусматриваются. Возможны призы от отдельных организаций за понравившиеся им проекты.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88723.jpg"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20999" y="-1653825"/>
            <a:ext cx="9665000" cy="6797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