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251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Первый российский хакатон по измерению Интернет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64275"/>
            <a:ext cx="8520600" cy="9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Открытая Сеть, Общество Защиты Интернета и другие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88723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0999" y="-1653825"/>
            <a:ext cx="9665000" cy="67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1926.JPG" id="62" name="Shape 62"/>
          <p:cNvPicPr preferRelativeResize="0"/>
          <p:nvPr/>
        </p:nvPicPr>
        <p:blipFill rotWithShape="1">
          <a:blip r:embed="rId3">
            <a:alphaModFix/>
          </a:blip>
          <a:srcRect b="19832" l="0" r="0" t="4871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Наборы данных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Открытые данные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В области связи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Государственные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Не самые открытые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Международные регистратуры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Проекты по измерениям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RIPE Atlas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Маршрутная информация - BGPStream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Доменные имена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Иные списки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Открытые данные о связи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Роскомнадзор:</a:t>
            </a:r>
            <a:br>
              <a:rPr lang="en-GB"/>
            </a:br>
            <a:r>
              <a:rPr lang="en-GB"/>
              <a:t>Лицензии: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Передача данных, телематика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Строительство и проектирование трансграничных переходов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Минсвязь: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Статистические данные</a:t>
            </a:r>
          </a:p>
          <a:p>
            <a:pPr indent="0" lvl="0" marL="457200">
              <a:spcBef>
                <a:spcPts val="0"/>
              </a:spcBef>
              <a:buNone/>
            </a:pPr>
            <a:br>
              <a:rPr lang="en-GB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Открытые (ну почти) данные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Реестр блокировок от rublacklist.net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Открытые данные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Данные из ЕГРЮЛ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Данные о госконтрактах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Статистические данные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Данные о регистрации интернет-ресурсов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IP адреса, Автономные Системы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Из RIPE Stat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Доменные имена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Файлы зон, если доступно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Данные интернет-измерений и статистики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RIPE Stat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Исторические данные о доступности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RIPE Atlas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</a:t>
            </a:r>
            <a:r>
              <a:rPr lang="en-GB"/>
              <a:t>raceroute/ping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DNS, HTTP (не совсем)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Историчесике данные!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CAIDA BGPStream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Удобный интерфейс к роутинговой информации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Есть аналог Atlas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Всякие другие данные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много-много!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