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9"/>
  </p:notesMasterIdLst>
  <p:handoutMasterIdLst>
    <p:handoutMasterId r:id="rId10"/>
  </p:handoutMasterIdLst>
  <p:sldIdLst>
    <p:sldId id="354" r:id="rId2"/>
    <p:sldId id="355" r:id="rId3"/>
    <p:sldId id="356" r:id="rId4"/>
    <p:sldId id="361" r:id="rId5"/>
    <p:sldId id="362" r:id="rId6"/>
    <p:sldId id="359" r:id="rId7"/>
    <p:sldId id="360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45" autoAdjust="0"/>
  </p:normalViewPr>
  <p:slideViewPr>
    <p:cSldViewPr snapToObjects="1" showGuides="1">
      <p:cViewPr>
        <p:scale>
          <a:sx n="150" d="100"/>
          <a:sy n="150" d="100"/>
        </p:scale>
        <p:origin x="-2448" y="-116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9" d="100"/>
          <a:sy n="129" d="100"/>
        </p:scale>
        <p:origin x="-4818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 smtClean="0"/>
              <a:t>Step</a:t>
            </a:r>
            <a:r>
              <a:rPr lang="de-DE" sz="1800" dirty="0" smtClean="0"/>
              <a:t> X: …</a:t>
            </a:r>
            <a:br>
              <a:rPr lang="de-DE" sz="1800" dirty="0" smtClean="0"/>
            </a:br>
            <a:r>
              <a:rPr lang="de-DE" sz="1800" dirty="0" smtClean="0"/>
              <a:t>&lt;team-name&gt;</a:t>
            </a:r>
            <a:br>
              <a:rPr lang="de-DE" sz="1800" dirty="0" smtClean="0"/>
            </a:br>
            <a:endParaRPr lang="de-DE" sz="23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716016" y="4270105"/>
            <a:ext cx="4176464" cy="6059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&lt;student-name1&gt;</a:t>
            </a:r>
            <a:br>
              <a:rPr lang="en-GB" dirty="0" smtClean="0"/>
            </a:br>
            <a:r>
              <a:rPr lang="en-GB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2" y="4189733"/>
            <a:ext cx="1547813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 smtClean="0"/>
              <a:t>&lt;student-name1&gt;</a:t>
            </a:r>
          </a:p>
          <a:p>
            <a:pPr algn="ctr"/>
            <a:r>
              <a:rPr lang="en-US" sz="1000" dirty="0" smtClean="0"/>
              <a:t>&lt;student-name2&gt;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 smtClean="0"/>
              <a:t>Step 1: Preparation</a:t>
            </a:r>
            <a:br>
              <a:rPr lang="en-GB" sz="1800" dirty="0" smtClean="0"/>
            </a:br>
            <a:r>
              <a:rPr lang="en-GB" sz="2300" dirty="0" smtClean="0"/>
              <a:t>&lt;team-name</a:t>
            </a:r>
            <a:r>
              <a:rPr lang="en-GB" sz="2300" dirty="0" smtClean="0"/>
              <a:t>&gt;</a:t>
            </a:r>
            <a:br>
              <a:rPr lang="en-GB" sz="2300" dirty="0" smtClean="0"/>
            </a:br>
            <a:r>
              <a:rPr lang="en-GB" sz="1400" dirty="0" smtClean="0"/>
              <a:t>&lt;link-to-</a:t>
            </a:r>
            <a:r>
              <a:rPr lang="en-GB" sz="1400" dirty="0" err="1" smtClean="0"/>
              <a:t>github</a:t>
            </a:r>
            <a:r>
              <a:rPr lang="en-GB" sz="1400" dirty="0" smtClean="0"/>
              <a:t>-repo&gt;</a:t>
            </a:r>
            <a:r>
              <a:rPr lang="en-GB" sz="1800" dirty="0" smtClean="0"/>
              <a:t/>
            </a:r>
            <a:br>
              <a:rPr lang="en-GB" sz="1800" dirty="0" smtClean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10"/>
          </p:nvPr>
        </p:nvSpPr>
        <p:spPr>
          <a:xfrm>
            <a:off x="4716016" y="4270105"/>
            <a:ext cx="4176464" cy="605901"/>
          </a:xfrm>
        </p:spPr>
        <p:txBody>
          <a:bodyPr/>
          <a:lstStyle/>
          <a:p>
            <a:r>
              <a:rPr lang="en-GB" dirty="0" smtClean="0"/>
              <a:t>&lt;student-name1&gt;</a:t>
            </a:r>
          </a:p>
          <a:p>
            <a:r>
              <a:rPr lang="en-GB" dirty="0" smtClean="0"/>
              <a:t>&lt;student-name2&gt;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&lt;topic&gt;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What topic did you pick?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6" name="Rechteckige Legende 5"/>
          <p:cNvSpPr/>
          <p:nvPr/>
        </p:nvSpPr>
        <p:spPr bwMode="gray">
          <a:xfrm>
            <a:off x="6732240" y="2499742"/>
            <a:ext cx="1584176" cy="792088"/>
          </a:xfrm>
          <a:prstGeom prst="wedgeRectCallout">
            <a:avLst>
              <a:gd name="adj1" fmla="val 44103"/>
              <a:gd name="adj2" fmla="val 181148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GB" sz="1200" dirty="0" smtClean="0">
                <a:solidFill>
                  <a:schemeClr val="bg1"/>
                </a:solidFill>
              </a:rPr>
              <a:t>Replace me on master slide</a:t>
            </a:r>
          </a:p>
        </p:txBody>
      </p:sp>
    </p:spTree>
    <p:extLst>
      <p:ext uri="{BB962C8B-B14F-4D97-AF65-F5344CB8AC3E}">
        <p14:creationId xmlns:p14="http://schemas.microsoft.com/office/powerpoint/2010/main" val="2123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&lt;dataset-1&gt;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Describe the dataset in 1-2 sentences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Illustrate its structure, don’t go into detail during presentation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Post the source from where you got the data</a:t>
            </a:r>
          </a:p>
          <a:p>
            <a:pPr marL="466725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51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&lt;dataset-2&gt;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Describe the dataset in 1-2 sentences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Illustrate its structure, don’t go into detail during presentation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Post the source from where you got the data</a:t>
            </a:r>
          </a:p>
          <a:p>
            <a:pPr marL="466725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0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&lt;dataset-x&gt;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Describe the dataset in 1-2 sentences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Illustrate its structure, don’t go into detail during presentation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Post the source from where you got the data</a:t>
            </a:r>
          </a:p>
          <a:p>
            <a:pPr marL="466725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6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&lt;showcase&gt;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Describe at least one interesting question you want to answer via data integration, e.g.:</a:t>
            </a:r>
          </a:p>
          <a:p>
            <a:pPr marL="466725" lvl="1" indent="-285750">
              <a:buFontTx/>
              <a:buChar char="-"/>
            </a:pPr>
            <a:r>
              <a:rPr lang="en-GB" dirty="0" smtClean="0"/>
              <a:t>Visualize different geo-spatial data</a:t>
            </a:r>
          </a:p>
          <a:p>
            <a:pPr marL="466725" lvl="1" indent="-285750">
              <a:buFontTx/>
              <a:buChar char="-"/>
            </a:pPr>
            <a:r>
              <a:rPr lang="en-GB" dirty="0" smtClean="0"/>
              <a:t>Correlate two interesting variables</a:t>
            </a:r>
          </a:p>
          <a:p>
            <a:pPr marL="466725" lvl="1" indent="-285750">
              <a:buFontTx/>
              <a:buChar char="-"/>
            </a:pPr>
            <a:r>
              <a:rPr lang="en-GB" dirty="0" smtClean="0"/>
              <a:t>Augment data with auxiliary data</a:t>
            </a:r>
          </a:p>
          <a:p>
            <a:pPr marL="466725" lvl="1" indent="-285750">
              <a:buFontTx/>
              <a:buChar char="-"/>
            </a:pPr>
            <a:r>
              <a:rPr lang="en-GB" dirty="0" smtClean="0"/>
              <a:t>Merge two data silos</a:t>
            </a:r>
          </a:p>
          <a:p>
            <a:pPr marL="466725" lvl="1" indent="-285750">
              <a:buFontTx/>
              <a:buChar char="-"/>
            </a:pPr>
            <a:r>
              <a:rPr lang="en-GB" dirty="0" smtClean="0"/>
              <a:t>…</a:t>
            </a:r>
          </a:p>
          <a:p>
            <a:pPr marL="466725" lvl="1" indent="-285750">
              <a:buFontTx/>
              <a:buChar char="-"/>
            </a:pP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0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&lt;draft of integrated schema&gt;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Show your first draft for an integrated schema (use ER modelling</a:t>
            </a:r>
            <a:r>
              <a:rPr lang="en-GB" dirty="0"/>
              <a:t>)</a:t>
            </a:r>
            <a:endParaRPr lang="en-GB" dirty="0" smtClean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23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167</Words>
  <Application>Microsoft Office PowerPoint</Application>
  <PresentationFormat>Bildschirmpräsentation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TEMPLATE_DI_22</vt:lpstr>
      <vt:lpstr>Step 1: Preparation &lt;team-name&gt; &lt;link-to-github-repo&gt; </vt:lpstr>
      <vt:lpstr> &lt;topic&gt;</vt:lpstr>
      <vt:lpstr> &lt;dataset-1&gt;</vt:lpstr>
      <vt:lpstr> &lt;dataset-2&gt;</vt:lpstr>
      <vt:lpstr> &lt;dataset-x&gt;</vt:lpstr>
      <vt:lpstr> &lt;showcase&gt;</vt:lpstr>
      <vt:lpstr> &lt;draft of integrated schema&gt;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alex</cp:lastModifiedBy>
  <cp:revision>986</cp:revision>
  <cp:lastPrinted>2014-05-07T12:19:03Z</cp:lastPrinted>
  <dcterms:created xsi:type="dcterms:W3CDTF">2014-09-22T06:54:00Z</dcterms:created>
  <dcterms:modified xsi:type="dcterms:W3CDTF">2022-04-21T17:15:14Z</dcterms:modified>
</cp:coreProperties>
</file>