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"/>
  </p:notesMasterIdLst>
  <p:handoutMasterIdLst>
    <p:handoutMasterId r:id="rId5"/>
  </p:handoutMasterIdLst>
  <p:sldIdLst>
    <p:sldId id="354" r:id="rId2"/>
    <p:sldId id="356" r:id="rId3"/>
  </p:sldIdLst>
  <p:sldSz cx="9144000" cy="5143500" type="screen16x9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000000"/>
    <a:srgbClr val="B1063A"/>
    <a:srgbClr val="BC9DFB"/>
    <a:srgbClr val="FCFCFC"/>
    <a:srgbClr val="FCFCFD"/>
    <a:srgbClr val="FCFDFD"/>
    <a:srgbClr val="FDFDFD"/>
    <a:srgbClr val="FDFDFE"/>
    <a:srgbClr val="FD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45" autoAdjust="0"/>
  </p:normalViewPr>
  <p:slideViewPr>
    <p:cSldViewPr snapToObjects="1" showGuides="1">
      <p:cViewPr>
        <p:scale>
          <a:sx n="150" d="100"/>
          <a:sy n="150" d="100"/>
        </p:scale>
        <p:origin x="-312" y="-7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100"/>
    </p:cViewPr>
  </p:sorterViewPr>
  <p:notesViewPr>
    <p:cSldViewPr snapToObjects="1" showGuides="1">
      <p:cViewPr varScale="1">
        <p:scale>
          <a:sx n="129" d="100"/>
          <a:sy n="129" d="100"/>
        </p:scale>
        <p:origin x="-4818" y="-96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Z:\home\thorsten\Desktop\VL_Data_Integration\Images\Integration.jpe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748" b="3022"/>
          <a:stretch/>
        </p:blipFill>
        <p:spPr bwMode="auto">
          <a:xfrm>
            <a:off x="-1" y="-3047"/>
            <a:ext cx="9144001" cy="51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rapezoid 10"/>
          <p:cNvSpPr/>
          <p:nvPr userDrawn="1"/>
        </p:nvSpPr>
        <p:spPr bwMode="gray">
          <a:xfrm rot="10800000">
            <a:off x="3245376" y="0"/>
            <a:ext cx="2665796" cy="626916"/>
          </a:xfrm>
          <a:prstGeom prst="trapezoid">
            <a:avLst>
              <a:gd name="adj" fmla="val 10522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pic>
        <p:nvPicPr>
          <p:cNvPr id="12" name="Picture 2" descr="Z:\home\thorsten\Data\Arbeitsbereich\Ausbildung\Forscher\Vorlagen\UMR\Logo\UMR_Logo_sw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120" y="42294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0"/>
          <p:cNvSpPr/>
          <p:nvPr userDrawn="1"/>
        </p:nvSpPr>
        <p:spPr bwMode="gray">
          <a:xfrm>
            <a:off x="179388" y="3604262"/>
            <a:ext cx="8785099" cy="1380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579862"/>
            <a:ext cx="8785099" cy="1380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3"/>
          <p:cNvSpPr>
            <a:spLocks noGrp="1"/>
          </p:cNvSpPr>
          <p:nvPr>
            <p:ph type="ctrTitle" hasCustomPrompt="1"/>
          </p:nvPr>
        </p:nvSpPr>
        <p:spPr>
          <a:xfrm>
            <a:off x="358775" y="3748498"/>
            <a:ext cx="6445473" cy="105550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de-DE" sz="1800" dirty="0" err="1" smtClean="0"/>
              <a:t>Step</a:t>
            </a:r>
            <a:r>
              <a:rPr lang="de-DE" sz="1800" dirty="0" smtClean="0"/>
              <a:t> X: …</a:t>
            </a:r>
            <a:br>
              <a:rPr lang="de-DE" sz="1800" dirty="0" smtClean="0"/>
            </a:br>
            <a:r>
              <a:rPr lang="de-DE" sz="1800" dirty="0" smtClean="0"/>
              <a:t>&lt;team-name&gt;</a:t>
            </a:r>
            <a:br>
              <a:rPr lang="de-DE" sz="1800" dirty="0" smtClean="0"/>
            </a:br>
            <a:endParaRPr lang="de-DE" sz="23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4716016" y="4270105"/>
            <a:ext cx="4176464" cy="60590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&lt;student-name1&gt;</a:t>
            </a:r>
            <a:br>
              <a:rPr lang="en-GB" dirty="0" smtClean="0"/>
            </a:br>
            <a:r>
              <a:rPr lang="en-GB" dirty="0" smtClean="0"/>
              <a:t>&lt;student-name2&gt;</a:t>
            </a:r>
          </a:p>
        </p:txBody>
      </p:sp>
    </p:spTree>
    <p:extLst>
      <p:ext uri="{BB962C8B-B14F-4D97-AF65-F5344CB8AC3E}">
        <p14:creationId xmlns:p14="http://schemas.microsoft.com/office/powerpoint/2010/main" val="238286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6959601" cy="8572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Data Integration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200" y="1200150"/>
            <a:ext cx="6959601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9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 userDrawn="1"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Data Integration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Slide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2" descr="Z:\home\thorsten\Data\Arbeitsbereich\Ausbildung\Forscher\Vorlagen\UMR\Logo\UMR_Logo_sw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93782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 userDrawn="1"/>
        </p:nvSpPr>
        <p:spPr bwMode="gray">
          <a:xfrm>
            <a:off x="7416002" y="4189733"/>
            <a:ext cx="1547813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 smtClean="0"/>
              <a:t>&lt;student-name1&gt;</a:t>
            </a:r>
          </a:p>
          <a:p>
            <a:pPr algn="ctr"/>
            <a:r>
              <a:rPr lang="en-US" sz="1000" dirty="0" smtClean="0"/>
              <a:t>&lt;student-name2&gt;</a:t>
            </a:r>
          </a:p>
        </p:txBody>
      </p:sp>
    </p:spTree>
    <p:extLst>
      <p:ext uri="{BB962C8B-B14F-4D97-AF65-F5344CB8AC3E}">
        <p14:creationId xmlns:p14="http://schemas.microsoft.com/office/powerpoint/2010/main" val="38671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7" r:id="rId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+mj-lt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1800" dirty="0" smtClean="0"/>
              <a:t>Step </a:t>
            </a:r>
            <a:r>
              <a:rPr lang="en-GB" sz="1800" dirty="0" smtClean="0"/>
              <a:t>2: Data Integration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2300" dirty="0" smtClean="0"/>
              <a:t>&lt;team-name&gt;</a:t>
            </a:r>
            <a:r>
              <a:rPr lang="en-GB" sz="1800" dirty="0" smtClean="0"/>
              <a:t/>
            </a:r>
            <a:br>
              <a:rPr lang="en-GB" sz="1800" dirty="0" smtClean="0"/>
            </a:br>
            <a:endParaRPr lang="en-GB" sz="2300" dirty="0"/>
          </a:p>
        </p:txBody>
      </p:sp>
      <p:sp>
        <p:nvSpPr>
          <p:cNvPr id="3" name="Inhaltsplatzhalter 6"/>
          <p:cNvSpPr>
            <a:spLocks noGrp="1"/>
          </p:cNvSpPr>
          <p:nvPr>
            <p:ph sz="quarter" idx="10"/>
          </p:nvPr>
        </p:nvSpPr>
        <p:spPr>
          <a:xfrm>
            <a:off x="4716016" y="4270105"/>
            <a:ext cx="4176464" cy="605901"/>
          </a:xfrm>
        </p:spPr>
        <p:txBody>
          <a:bodyPr/>
          <a:lstStyle/>
          <a:p>
            <a:r>
              <a:rPr lang="en-GB" dirty="0" smtClean="0"/>
              <a:t>&lt;student-name1&gt;</a:t>
            </a:r>
          </a:p>
          <a:p>
            <a:r>
              <a:rPr lang="en-GB" dirty="0" smtClean="0"/>
              <a:t>&lt;student-name2&gt;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56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Data Integration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 smtClean="0"/>
              <a:t>Documentation </a:t>
            </a:r>
            <a:r>
              <a:rPr lang="en-GB" dirty="0"/>
              <a:t>about integration process (experiments, pipeline, algorithms)</a:t>
            </a:r>
          </a:p>
          <a:p>
            <a:pPr marL="285750" indent="-285750">
              <a:buFontTx/>
              <a:buChar char="-"/>
            </a:pPr>
            <a:r>
              <a:rPr lang="en-GB" dirty="0"/>
              <a:t>Updated integrated schema (ER model)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51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TEMPLATE_DI_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</Template>
  <TotalTime>0</TotalTime>
  <Words>33</Words>
  <Application>Microsoft Office PowerPoint</Application>
  <PresentationFormat>Bildschirmpräsentation (16:9)</PresentationFormat>
  <Paragraphs>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TEMPLATE_DI_22</vt:lpstr>
      <vt:lpstr>Step 2: Data Integration &lt;team-name&gt; </vt:lpstr>
      <vt:lpstr>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Profiling in Metanome</dc:title>
  <dc:creator>Tody</dc:creator>
  <cp:lastModifiedBy>alex</cp:lastModifiedBy>
  <cp:revision>986</cp:revision>
  <cp:lastPrinted>2014-05-07T12:19:03Z</cp:lastPrinted>
  <dcterms:created xsi:type="dcterms:W3CDTF">2014-09-22T06:54:00Z</dcterms:created>
  <dcterms:modified xsi:type="dcterms:W3CDTF">2022-04-21T16:37:48Z</dcterms:modified>
</cp:coreProperties>
</file>