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4371300" cy="1371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72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21933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18240" y="7364520"/>
            <a:ext cx="21933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72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107035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457440" y="3209400"/>
            <a:ext cx="107035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18240" y="7364520"/>
            <a:ext cx="107035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457440" y="7364520"/>
            <a:ext cx="107035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72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70624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634240" y="3209400"/>
            <a:ext cx="70624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6050240" y="3209400"/>
            <a:ext cx="70624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218240" y="7364520"/>
            <a:ext cx="70624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8634240" y="7364520"/>
            <a:ext cx="70624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6050240" y="7364520"/>
            <a:ext cx="70624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72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18240" y="3209400"/>
            <a:ext cx="2193372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72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219337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72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107035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457440" y="3209400"/>
            <a:ext cx="107035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72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solidFill>
                <a:srgbClr val="737572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18240" y="547200"/>
            <a:ext cx="2193372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72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107035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57440" y="3209400"/>
            <a:ext cx="107035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18240" y="7364520"/>
            <a:ext cx="107035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72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107035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57440" y="3209400"/>
            <a:ext cx="107035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457440" y="7364520"/>
            <a:ext cx="107035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72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107035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457440" y="3209400"/>
            <a:ext cx="107035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218240" y="7364520"/>
            <a:ext cx="21933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737572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625400" y="12529800"/>
            <a:ext cx="365472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737572"/>
                </a:solidFill>
                <a:latin typeface="Lato Black"/>
                <a:ea typeface="Lato Black"/>
              </a:rPr>
              <a:t>TECH OVERVIEW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 flipV="1">
            <a:off x="5143320" y="12692520"/>
            <a:ext cx="13810320" cy="31680"/>
          </a:xfrm>
          <a:prstGeom prst="line">
            <a:avLst/>
          </a:prstGeom>
          <a:ln w="1260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2708800" y="750960"/>
            <a:ext cx="687240" cy="687240"/>
          </a:xfrm>
          <a:prstGeom prst="ellipse">
            <a:avLst/>
          </a:prstGeom>
          <a:noFill/>
          <a:ln w="12600">
            <a:solidFill>
              <a:srgbClr val="73757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9654200" y="12470400"/>
            <a:ext cx="365472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737572"/>
                </a:solidFill>
                <a:latin typeface="Lato Black"/>
                <a:ea typeface="Lato Black"/>
              </a:rPr>
              <a:t>DEEPFENCE CONFIDENTIAL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22781160" y="818640"/>
            <a:ext cx="534240" cy="550800"/>
          </a:xfrm>
          <a:prstGeom prst="rect">
            <a:avLst/>
          </a:prstGeom>
        </p:spPr>
        <p:txBody>
          <a:bodyPr tIns="91440" bIns="9144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720" cy="2289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Cl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ic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k 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to 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e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di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t 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th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e 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titl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e 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te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xt 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fo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r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m</a:t>
            </a:r>
            <a:r>
              <a:rPr b="0" lang="en-IN" sz="3600" spc="-1" strike="noStrike">
                <a:solidFill>
                  <a:srgbClr val="737572"/>
                </a:solidFill>
                <a:latin typeface="Arial"/>
              </a:rPr>
              <a:t>at</a:t>
            </a:r>
            <a:endParaRPr b="0" lang="en-IN" sz="3600" spc="-1" strike="noStrike">
              <a:solidFill>
                <a:srgbClr val="737572"/>
              </a:solid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218240" y="3209400"/>
            <a:ext cx="219337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800" spc="-1" strike="noStrike">
                <a:solidFill>
                  <a:srgbClr val="737572"/>
                </a:solidFill>
                <a:latin typeface="Arial"/>
              </a:rPr>
              <a:t>Click to edit the outline text format</a:t>
            </a:r>
            <a:endParaRPr b="0" lang="en-IN" sz="4800" spc="-1" strike="noStrike">
              <a:solidFill>
                <a:srgbClr val="737572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4800" spc="-1" strike="noStrike">
                <a:solidFill>
                  <a:srgbClr val="737572"/>
                </a:solidFill>
                <a:latin typeface="Arial"/>
              </a:rPr>
              <a:t>Second Outline Level</a:t>
            </a:r>
            <a:endParaRPr b="0" lang="en-IN" sz="4800" spc="-1" strike="noStrike">
              <a:solidFill>
                <a:srgbClr val="737572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800" spc="-1" strike="noStrike">
                <a:solidFill>
                  <a:srgbClr val="737572"/>
                </a:solidFill>
                <a:latin typeface="Arial"/>
              </a:rPr>
              <a:t>Third Outline Level</a:t>
            </a:r>
            <a:endParaRPr b="0" lang="en-IN" sz="4800" spc="-1" strike="noStrike">
              <a:solidFill>
                <a:srgbClr val="737572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4800" spc="-1" strike="noStrike">
                <a:solidFill>
                  <a:srgbClr val="737572"/>
                </a:solidFill>
                <a:latin typeface="Arial"/>
              </a:rPr>
              <a:t>Fourth Outline Level</a:t>
            </a:r>
            <a:endParaRPr b="0" lang="en-IN" sz="4800" spc="-1" strike="noStrike">
              <a:solidFill>
                <a:srgbClr val="737572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737572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737572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737572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737572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737572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73757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22781160" y="818640"/>
            <a:ext cx="534240" cy="5508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9594360" y="610200"/>
            <a:ext cx="5184360" cy="74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 algn="ctr">
              <a:lnSpc>
                <a:spcPct val="90000"/>
              </a:lnSpc>
            </a:pPr>
            <a:r>
              <a:rPr b="0" lang="en-IN" sz="4800" spc="-1" strike="noStrike">
                <a:solidFill>
                  <a:srgbClr val="0d73b2"/>
                </a:solidFill>
                <a:latin typeface="Arial"/>
                <a:ea typeface="Arial"/>
              </a:rPr>
              <a:t>Feature Availability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2539800" y="2244960"/>
            <a:ext cx="19394640" cy="57276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flipH="1" rot="10800000">
            <a:off x="21607560" y="3625200"/>
            <a:ext cx="18922680" cy="12240"/>
          </a:xfrm>
          <a:prstGeom prst="roundRect">
            <a:avLst>
              <a:gd name="adj" fmla="val 50000"/>
            </a:avLst>
          </a:prstGeom>
          <a:solidFill>
            <a:srgbClr val="6769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5"/>
          <p:cNvSpPr/>
          <p:nvPr/>
        </p:nvSpPr>
        <p:spPr>
          <a:xfrm>
            <a:off x="5965200" y="2155680"/>
            <a:ext cx="3627000" cy="706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9800" rIns="109800" tIns="109800" bIns="1098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Arial"/>
              </a:rPr>
              <a:t>Community Edition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2649680" y="2155680"/>
            <a:ext cx="3423960" cy="706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9800" rIns="109800" tIns="109800" bIns="1098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Arial"/>
              </a:rPr>
              <a:t>Enterprise Edition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2664720" y="2865240"/>
            <a:ext cx="1317960" cy="58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9800" rIns="109800" tIns="109800" bIns="109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Visibility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2643120" y="3726000"/>
            <a:ext cx="3216960" cy="58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9800" rIns="109800" tIns="109800" bIns="109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Vulnerability Scanning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 flipH="1" rot="10800000">
            <a:off x="21603960" y="4447800"/>
            <a:ext cx="18922680" cy="12240"/>
          </a:xfrm>
          <a:prstGeom prst="roundRect">
            <a:avLst>
              <a:gd name="adj" fmla="val 50000"/>
            </a:avLst>
          </a:prstGeom>
          <a:solidFill>
            <a:srgbClr val="6769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0"/>
          <p:cNvSpPr/>
          <p:nvPr/>
        </p:nvSpPr>
        <p:spPr>
          <a:xfrm>
            <a:off x="2657160" y="4476600"/>
            <a:ext cx="2567880" cy="58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9800" rIns="109800" tIns="109800" bIns="109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CI/CD Integration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 flipH="1" rot="10800000">
            <a:off x="21607560" y="5241600"/>
            <a:ext cx="18922680" cy="12240"/>
          </a:xfrm>
          <a:prstGeom prst="roundRect">
            <a:avLst>
              <a:gd name="adj" fmla="val 50000"/>
            </a:avLst>
          </a:prstGeom>
          <a:solidFill>
            <a:srgbClr val="6769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2"/>
          <p:cNvSpPr/>
          <p:nvPr/>
        </p:nvSpPr>
        <p:spPr>
          <a:xfrm>
            <a:off x="2653200" y="5281200"/>
            <a:ext cx="1721880" cy="58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9800" rIns="109800" tIns="109800" bIns="109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Notification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" name="CustomShape 13"/>
          <p:cNvSpPr/>
          <p:nvPr/>
        </p:nvSpPr>
        <p:spPr>
          <a:xfrm flipH="1" rot="10800000">
            <a:off x="21603960" y="6000840"/>
            <a:ext cx="18922680" cy="12240"/>
          </a:xfrm>
          <a:prstGeom prst="roundRect">
            <a:avLst>
              <a:gd name="adj" fmla="val 50000"/>
            </a:avLst>
          </a:prstGeom>
          <a:solidFill>
            <a:srgbClr val="6769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4"/>
          <p:cNvSpPr/>
          <p:nvPr/>
        </p:nvSpPr>
        <p:spPr>
          <a:xfrm flipH="1" rot="10800000">
            <a:off x="21603960" y="6811560"/>
            <a:ext cx="18922680" cy="12240"/>
          </a:xfrm>
          <a:prstGeom prst="roundRect">
            <a:avLst>
              <a:gd name="adj" fmla="val 50000"/>
            </a:avLst>
          </a:prstGeom>
          <a:solidFill>
            <a:srgbClr val="6769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5"/>
          <p:cNvSpPr/>
          <p:nvPr/>
        </p:nvSpPr>
        <p:spPr>
          <a:xfrm flipH="1" rot="10800000">
            <a:off x="21601080" y="7639920"/>
            <a:ext cx="18922680" cy="12240"/>
          </a:xfrm>
          <a:prstGeom prst="roundRect">
            <a:avLst>
              <a:gd name="adj" fmla="val 50000"/>
            </a:avLst>
          </a:prstGeom>
          <a:solidFill>
            <a:srgbClr val="6769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6"/>
          <p:cNvSpPr/>
          <p:nvPr/>
        </p:nvSpPr>
        <p:spPr>
          <a:xfrm>
            <a:off x="7495200" y="532944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7"/>
          <p:cNvSpPr/>
          <p:nvPr/>
        </p:nvSpPr>
        <p:spPr>
          <a:xfrm>
            <a:off x="7495200" y="455148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8"/>
          <p:cNvSpPr/>
          <p:nvPr/>
        </p:nvSpPr>
        <p:spPr>
          <a:xfrm>
            <a:off x="14220000" y="532944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9"/>
          <p:cNvSpPr/>
          <p:nvPr/>
        </p:nvSpPr>
        <p:spPr>
          <a:xfrm>
            <a:off x="14220000" y="376128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0"/>
          <p:cNvSpPr/>
          <p:nvPr/>
        </p:nvSpPr>
        <p:spPr>
          <a:xfrm flipH="1" rot="10800000">
            <a:off x="21588120" y="8439840"/>
            <a:ext cx="18922680" cy="12240"/>
          </a:xfrm>
          <a:prstGeom prst="roundRect">
            <a:avLst>
              <a:gd name="adj" fmla="val 50000"/>
            </a:avLst>
          </a:prstGeom>
          <a:solidFill>
            <a:srgbClr val="6769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1"/>
          <p:cNvSpPr/>
          <p:nvPr/>
        </p:nvSpPr>
        <p:spPr>
          <a:xfrm flipH="1" rot="10800000">
            <a:off x="21588120" y="9214560"/>
            <a:ext cx="18922680" cy="12240"/>
          </a:xfrm>
          <a:prstGeom prst="roundRect">
            <a:avLst>
              <a:gd name="adj" fmla="val 50000"/>
            </a:avLst>
          </a:prstGeom>
          <a:solidFill>
            <a:srgbClr val="6769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2"/>
          <p:cNvSpPr/>
          <p:nvPr/>
        </p:nvSpPr>
        <p:spPr>
          <a:xfrm flipH="1" rot="10800000">
            <a:off x="21575520" y="9964080"/>
            <a:ext cx="18922680" cy="12240"/>
          </a:xfrm>
          <a:prstGeom prst="roundRect">
            <a:avLst>
              <a:gd name="adj" fmla="val 50000"/>
            </a:avLst>
          </a:prstGeom>
          <a:solidFill>
            <a:srgbClr val="6769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3"/>
          <p:cNvSpPr/>
          <p:nvPr/>
        </p:nvSpPr>
        <p:spPr>
          <a:xfrm>
            <a:off x="7495200" y="293184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4"/>
          <p:cNvSpPr/>
          <p:nvPr/>
        </p:nvSpPr>
        <p:spPr>
          <a:xfrm>
            <a:off x="7495200" y="375984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5"/>
          <p:cNvSpPr/>
          <p:nvPr/>
        </p:nvSpPr>
        <p:spPr>
          <a:xfrm>
            <a:off x="8275320" y="3038760"/>
            <a:ext cx="170028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737572"/>
                </a:solidFill>
                <a:latin typeface="Arial"/>
                <a:ea typeface="Arial"/>
              </a:rPr>
              <a:t>Upto </a:t>
            </a:r>
            <a:r>
              <a:rPr b="0" lang="en-IN" sz="1800" spc="-1" strike="noStrike">
                <a:solidFill>
                  <a:srgbClr val="737572"/>
                </a:solidFill>
                <a:latin typeface="Arial"/>
                <a:ea typeface="Arial"/>
              </a:rPr>
              <a:t>100 </a:t>
            </a:r>
            <a:r>
              <a:rPr b="0" lang="en-IN" sz="1800" spc="-1" strike="noStrike">
                <a:solidFill>
                  <a:srgbClr val="737572"/>
                </a:solidFill>
                <a:latin typeface="Arial"/>
                <a:ea typeface="Arial"/>
              </a:rPr>
              <a:t>nodes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" name="CustomShape 26"/>
          <p:cNvSpPr/>
          <p:nvPr/>
        </p:nvSpPr>
        <p:spPr>
          <a:xfrm>
            <a:off x="14220000" y="295380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7"/>
          <p:cNvSpPr/>
          <p:nvPr/>
        </p:nvSpPr>
        <p:spPr>
          <a:xfrm>
            <a:off x="14220000" y="455940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8"/>
          <p:cNvSpPr/>
          <p:nvPr/>
        </p:nvSpPr>
        <p:spPr>
          <a:xfrm>
            <a:off x="14997600" y="3038760"/>
            <a:ext cx="172008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737572"/>
                </a:solidFill>
                <a:latin typeface="Arial"/>
                <a:ea typeface="Arial"/>
              </a:rPr>
              <a:t>Unlimited nodes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" name="CustomShape 29"/>
          <p:cNvSpPr/>
          <p:nvPr/>
        </p:nvSpPr>
        <p:spPr>
          <a:xfrm>
            <a:off x="8278200" y="5414760"/>
            <a:ext cx="255996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737572"/>
                </a:solidFill>
                <a:latin typeface="Arial"/>
                <a:ea typeface="Arial"/>
              </a:rPr>
              <a:t>Slack, PagerDuty, HTTP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" name="CustomShape 30"/>
          <p:cNvSpPr/>
          <p:nvPr/>
        </p:nvSpPr>
        <p:spPr>
          <a:xfrm>
            <a:off x="14987160" y="5414760"/>
            <a:ext cx="372132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737572"/>
                </a:solidFill>
                <a:latin typeface="Arial"/>
                <a:ea typeface="Arial"/>
              </a:rPr>
              <a:t>Slack, PagerDuty, HTTP, Email, Jira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" name="CustomShape 31"/>
          <p:cNvSpPr/>
          <p:nvPr/>
        </p:nvSpPr>
        <p:spPr>
          <a:xfrm flipH="1" rot="10800000">
            <a:off x="21575880" y="10756080"/>
            <a:ext cx="18922680" cy="12240"/>
          </a:xfrm>
          <a:prstGeom prst="roundRect">
            <a:avLst>
              <a:gd name="adj" fmla="val 50000"/>
            </a:avLst>
          </a:prstGeom>
          <a:solidFill>
            <a:srgbClr val="6769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2"/>
          <p:cNvSpPr/>
          <p:nvPr/>
        </p:nvSpPr>
        <p:spPr>
          <a:xfrm>
            <a:off x="2628000" y="7668000"/>
            <a:ext cx="3421080" cy="58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9800" rIns="109800" tIns="109800" bIns="109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De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ep 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Pa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cke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t 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Ins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pe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ctio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5" name="CustomShape 33"/>
          <p:cNvSpPr/>
          <p:nvPr/>
        </p:nvSpPr>
        <p:spPr>
          <a:xfrm>
            <a:off x="2616120" y="8519040"/>
            <a:ext cx="2855520" cy="58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9800" rIns="109800" tIns="109800" bIns="109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Ru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nti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me 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Mo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nit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ori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6" name="CustomShape 34"/>
          <p:cNvSpPr/>
          <p:nvPr/>
        </p:nvSpPr>
        <p:spPr>
          <a:xfrm>
            <a:off x="7484760" y="7695720"/>
            <a:ext cx="570240" cy="55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109" y="0"/>
                </a:moveTo>
                <a:cubicBezTo>
                  <a:pt x="3037" y="0"/>
                  <a:pt x="3037" y="0"/>
                  <a:pt x="3037" y="0"/>
                </a:cubicBezTo>
                <a:cubicBezTo>
                  <a:pt x="1501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501" y="21600"/>
                  <a:pt x="3037" y="21600"/>
                </a:cubicBezTo>
                <a:cubicBezTo>
                  <a:pt x="19109" y="21600"/>
                  <a:pt x="19109" y="21600"/>
                  <a:pt x="19109" y="21600"/>
                </a:cubicBezTo>
                <a:cubicBezTo>
                  <a:pt x="20610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610" y="0"/>
                  <a:pt x="19109" y="0"/>
                </a:cubicBezTo>
                <a:close/>
                <a:moveTo>
                  <a:pt x="20099" y="19049"/>
                </a:moveTo>
                <a:cubicBezTo>
                  <a:pt x="20099" y="19538"/>
                  <a:pt x="19587" y="20586"/>
                  <a:pt x="19109" y="20586"/>
                </a:cubicBezTo>
                <a:cubicBezTo>
                  <a:pt x="3037" y="20586"/>
                  <a:pt x="3037" y="20586"/>
                  <a:pt x="3037" y="20586"/>
                </a:cubicBezTo>
                <a:cubicBezTo>
                  <a:pt x="2013" y="20586"/>
                  <a:pt x="1501" y="19538"/>
                  <a:pt x="1501" y="19049"/>
                </a:cubicBezTo>
                <a:cubicBezTo>
                  <a:pt x="1501" y="2586"/>
                  <a:pt x="1501" y="2586"/>
                  <a:pt x="1501" y="2586"/>
                </a:cubicBezTo>
                <a:cubicBezTo>
                  <a:pt x="1501" y="2062"/>
                  <a:pt x="2013" y="1014"/>
                  <a:pt x="3037" y="1014"/>
                </a:cubicBezTo>
                <a:cubicBezTo>
                  <a:pt x="19109" y="1014"/>
                  <a:pt x="19109" y="1014"/>
                  <a:pt x="19109" y="1014"/>
                </a:cubicBezTo>
                <a:cubicBezTo>
                  <a:pt x="19587" y="1014"/>
                  <a:pt x="20099" y="2062"/>
                  <a:pt x="20099" y="2586"/>
                </a:cubicBezTo>
                <a:lnTo>
                  <a:pt x="20099" y="19049"/>
                </a:lnTo>
                <a:close/>
                <a:moveTo>
                  <a:pt x="14059" y="7200"/>
                </a:moveTo>
                <a:cubicBezTo>
                  <a:pt x="14059" y="7200"/>
                  <a:pt x="13581" y="7200"/>
                  <a:pt x="13069" y="7200"/>
                </a:cubicBezTo>
                <a:cubicBezTo>
                  <a:pt x="11056" y="9786"/>
                  <a:pt x="11056" y="9786"/>
                  <a:pt x="11056" y="9786"/>
                </a:cubicBezTo>
                <a:cubicBezTo>
                  <a:pt x="8565" y="7200"/>
                  <a:pt x="8565" y="7200"/>
                  <a:pt x="8565" y="7200"/>
                </a:cubicBezTo>
                <a:cubicBezTo>
                  <a:pt x="8053" y="7200"/>
                  <a:pt x="8053" y="7200"/>
                  <a:pt x="7541" y="7200"/>
                </a:cubicBezTo>
                <a:cubicBezTo>
                  <a:pt x="7541" y="7724"/>
                  <a:pt x="7541" y="8249"/>
                  <a:pt x="7541" y="8249"/>
                </a:cubicBezTo>
                <a:cubicBezTo>
                  <a:pt x="10066" y="10800"/>
                  <a:pt x="10066" y="10800"/>
                  <a:pt x="10066" y="10800"/>
                </a:cubicBezTo>
                <a:cubicBezTo>
                  <a:pt x="7541" y="13386"/>
                  <a:pt x="7541" y="13386"/>
                  <a:pt x="7541" y="13386"/>
                </a:cubicBezTo>
                <a:cubicBezTo>
                  <a:pt x="7541" y="13386"/>
                  <a:pt x="7541" y="13911"/>
                  <a:pt x="7541" y="14400"/>
                </a:cubicBezTo>
                <a:cubicBezTo>
                  <a:pt x="8053" y="14400"/>
                  <a:pt x="8053" y="14400"/>
                  <a:pt x="8565" y="14400"/>
                </a:cubicBezTo>
                <a:cubicBezTo>
                  <a:pt x="11056" y="11849"/>
                  <a:pt x="11056" y="11849"/>
                  <a:pt x="11056" y="11849"/>
                </a:cubicBezTo>
                <a:cubicBezTo>
                  <a:pt x="13069" y="14400"/>
                  <a:pt x="13069" y="14400"/>
                  <a:pt x="13069" y="14400"/>
                </a:cubicBezTo>
                <a:cubicBezTo>
                  <a:pt x="13581" y="14400"/>
                  <a:pt x="14059" y="14400"/>
                  <a:pt x="14059" y="14400"/>
                </a:cubicBezTo>
                <a:cubicBezTo>
                  <a:pt x="14571" y="13911"/>
                  <a:pt x="14571" y="13386"/>
                  <a:pt x="14059" y="13386"/>
                </a:cubicBezTo>
                <a:cubicBezTo>
                  <a:pt x="12080" y="10800"/>
                  <a:pt x="12080" y="10800"/>
                  <a:pt x="12080" y="10800"/>
                </a:cubicBezTo>
                <a:cubicBezTo>
                  <a:pt x="14059" y="8249"/>
                  <a:pt x="14059" y="8249"/>
                  <a:pt x="14059" y="8249"/>
                </a:cubicBezTo>
                <a:cubicBezTo>
                  <a:pt x="14571" y="8249"/>
                  <a:pt x="14571" y="7724"/>
                  <a:pt x="14059" y="7200"/>
                </a:cubicBezTo>
                <a:close/>
              </a:path>
            </a:pathLst>
          </a:custGeom>
          <a:solidFill>
            <a:srgbClr val="ff2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5"/>
          <p:cNvSpPr/>
          <p:nvPr/>
        </p:nvSpPr>
        <p:spPr>
          <a:xfrm>
            <a:off x="7484760" y="8547480"/>
            <a:ext cx="570240" cy="55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109" y="0"/>
                </a:moveTo>
                <a:cubicBezTo>
                  <a:pt x="3037" y="0"/>
                  <a:pt x="3037" y="0"/>
                  <a:pt x="3037" y="0"/>
                </a:cubicBezTo>
                <a:cubicBezTo>
                  <a:pt x="1501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501" y="21600"/>
                  <a:pt x="3037" y="21600"/>
                </a:cubicBezTo>
                <a:cubicBezTo>
                  <a:pt x="19109" y="21600"/>
                  <a:pt x="19109" y="21600"/>
                  <a:pt x="19109" y="21600"/>
                </a:cubicBezTo>
                <a:cubicBezTo>
                  <a:pt x="20610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610" y="0"/>
                  <a:pt x="19109" y="0"/>
                </a:cubicBezTo>
                <a:close/>
                <a:moveTo>
                  <a:pt x="20099" y="19049"/>
                </a:moveTo>
                <a:cubicBezTo>
                  <a:pt x="20099" y="19538"/>
                  <a:pt x="19587" y="20586"/>
                  <a:pt x="19109" y="20586"/>
                </a:cubicBezTo>
                <a:cubicBezTo>
                  <a:pt x="3037" y="20586"/>
                  <a:pt x="3037" y="20586"/>
                  <a:pt x="3037" y="20586"/>
                </a:cubicBezTo>
                <a:cubicBezTo>
                  <a:pt x="2013" y="20586"/>
                  <a:pt x="1501" y="19538"/>
                  <a:pt x="1501" y="19049"/>
                </a:cubicBezTo>
                <a:cubicBezTo>
                  <a:pt x="1501" y="2586"/>
                  <a:pt x="1501" y="2586"/>
                  <a:pt x="1501" y="2586"/>
                </a:cubicBezTo>
                <a:cubicBezTo>
                  <a:pt x="1501" y="2062"/>
                  <a:pt x="2013" y="1014"/>
                  <a:pt x="3037" y="1014"/>
                </a:cubicBezTo>
                <a:cubicBezTo>
                  <a:pt x="19109" y="1014"/>
                  <a:pt x="19109" y="1014"/>
                  <a:pt x="19109" y="1014"/>
                </a:cubicBezTo>
                <a:cubicBezTo>
                  <a:pt x="19587" y="1014"/>
                  <a:pt x="20099" y="2062"/>
                  <a:pt x="20099" y="2586"/>
                </a:cubicBezTo>
                <a:lnTo>
                  <a:pt x="20099" y="19049"/>
                </a:lnTo>
                <a:close/>
                <a:moveTo>
                  <a:pt x="14059" y="7200"/>
                </a:moveTo>
                <a:cubicBezTo>
                  <a:pt x="14059" y="7200"/>
                  <a:pt x="13581" y="7200"/>
                  <a:pt x="13069" y="7200"/>
                </a:cubicBezTo>
                <a:cubicBezTo>
                  <a:pt x="11056" y="9786"/>
                  <a:pt x="11056" y="9786"/>
                  <a:pt x="11056" y="9786"/>
                </a:cubicBezTo>
                <a:cubicBezTo>
                  <a:pt x="8565" y="7200"/>
                  <a:pt x="8565" y="7200"/>
                  <a:pt x="8565" y="7200"/>
                </a:cubicBezTo>
                <a:cubicBezTo>
                  <a:pt x="8053" y="7200"/>
                  <a:pt x="8053" y="7200"/>
                  <a:pt x="7541" y="7200"/>
                </a:cubicBezTo>
                <a:cubicBezTo>
                  <a:pt x="7541" y="7724"/>
                  <a:pt x="7541" y="8249"/>
                  <a:pt x="7541" y="8249"/>
                </a:cubicBezTo>
                <a:cubicBezTo>
                  <a:pt x="10066" y="10800"/>
                  <a:pt x="10066" y="10800"/>
                  <a:pt x="10066" y="10800"/>
                </a:cubicBezTo>
                <a:cubicBezTo>
                  <a:pt x="7541" y="13386"/>
                  <a:pt x="7541" y="13386"/>
                  <a:pt x="7541" y="13386"/>
                </a:cubicBezTo>
                <a:cubicBezTo>
                  <a:pt x="7541" y="13386"/>
                  <a:pt x="7541" y="13911"/>
                  <a:pt x="7541" y="14400"/>
                </a:cubicBezTo>
                <a:cubicBezTo>
                  <a:pt x="8053" y="14400"/>
                  <a:pt x="8053" y="14400"/>
                  <a:pt x="8565" y="14400"/>
                </a:cubicBezTo>
                <a:cubicBezTo>
                  <a:pt x="11056" y="11849"/>
                  <a:pt x="11056" y="11849"/>
                  <a:pt x="11056" y="11849"/>
                </a:cubicBezTo>
                <a:cubicBezTo>
                  <a:pt x="13069" y="14400"/>
                  <a:pt x="13069" y="14400"/>
                  <a:pt x="13069" y="14400"/>
                </a:cubicBezTo>
                <a:cubicBezTo>
                  <a:pt x="13581" y="14400"/>
                  <a:pt x="14059" y="14400"/>
                  <a:pt x="14059" y="14400"/>
                </a:cubicBezTo>
                <a:cubicBezTo>
                  <a:pt x="14571" y="13911"/>
                  <a:pt x="14571" y="13386"/>
                  <a:pt x="14059" y="13386"/>
                </a:cubicBezTo>
                <a:cubicBezTo>
                  <a:pt x="12080" y="10800"/>
                  <a:pt x="12080" y="10800"/>
                  <a:pt x="12080" y="10800"/>
                </a:cubicBezTo>
                <a:cubicBezTo>
                  <a:pt x="14059" y="8249"/>
                  <a:pt x="14059" y="8249"/>
                  <a:pt x="14059" y="8249"/>
                </a:cubicBezTo>
                <a:cubicBezTo>
                  <a:pt x="14571" y="8249"/>
                  <a:pt x="14571" y="7724"/>
                  <a:pt x="14059" y="7200"/>
                </a:cubicBezTo>
                <a:close/>
              </a:path>
            </a:pathLst>
          </a:custGeom>
          <a:solidFill>
            <a:srgbClr val="ff2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6"/>
          <p:cNvSpPr/>
          <p:nvPr/>
        </p:nvSpPr>
        <p:spPr>
          <a:xfrm>
            <a:off x="14218560" y="776880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7"/>
          <p:cNvSpPr/>
          <p:nvPr/>
        </p:nvSpPr>
        <p:spPr>
          <a:xfrm>
            <a:off x="14218560" y="854856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8"/>
          <p:cNvSpPr/>
          <p:nvPr/>
        </p:nvSpPr>
        <p:spPr>
          <a:xfrm>
            <a:off x="2624040" y="9280800"/>
            <a:ext cx="2715480" cy="58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9800" rIns="109800" tIns="109800" bIns="109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A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n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o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m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a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l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y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d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e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t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e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c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t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i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o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1" name="CustomShape 39"/>
          <p:cNvSpPr/>
          <p:nvPr/>
        </p:nvSpPr>
        <p:spPr>
          <a:xfrm>
            <a:off x="7484760" y="9348840"/>
            <a:ext cx="570240" cy="55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109" y="0"/>
                </a:moveTo>
                <a:cubicBezTo>
                  <a:pt x="3037" y="0"/>
                  <a:pt x="3037" y="0"/>
                  <a:pt x="3037" y="0"/>
                </a:cubicBezTo>
                <a:cubicBezTo>
                  <a:pt x="1501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501" y="21600"/>
                  <a:pt x="3037" y="21600"/>
                </a:cubicBezTo>
                <a:cubicBezTo>
                  <a:pt x="19109" y="21600"/>
                  <a:pt x="19109" y="21600"/>
                  <a:pt x="19109" y="21600"/>
                </a:cubicBezTo>
                <a:cubicBezTo>
                  <a:pt x="20610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610" y="0"/>
                  <a:pt x="19109" y="0"/>
                </a:cubicBezTo>
                <a:close/>
                <a:moveTo>
                  <a:pt x="20099" y="19049"/>
                </a:moveTo>
                <a:cubicBezTo>
                  <a:pt x="20099" y="19538"/>
                  <a:pt x="19587" y="20586"/>
                  <a:pt x="19109" y="20586"/>
                </a:cubicBezTo>
                <a:cubicBezTo>
                  <a:pt x="3037" y="20586"/>
                  <a:pt x="3037" y="20586"/>
                  <a:pt x="3037" y="20586"/>
                </a:cubicBezTo>
                <a:cubicBezTo>
                  <a:pt x="2013" y="20586"/>
                  <a:pt x="1501" y="19538"/>
                  <a:pt x="1501" y="19049"/>
                </a:cubicBezTo>
                <a:cubicBezTo>
                  <a:pt x="1501" y="2586"/>
                  <a:pt x="1501" y="2586"/>
                  <a:pt x="1501" y="2586"/>
                </a:cubicBezTo>
                <a:cubicBezTo>
                  <a:pt x="1501" y="2062"/>
                  <a:pt x="2013" y="1014"/>
                  <a:pt x="3037" y="1014"/>
                </a:cubicBezTo>
                <a:cubicBezTo>
                  <a:pt x="19109" y="1014"/>
                  <a:pt x="19109" y="1014"/>
                  <a:pt x="19109" y="1014"/>
                </a:cubicBezTo>
                <a:cubicBezTo>
                  <a:pt x="19587" y="1014"/>
                  <a:pt x="20099" y="2062"/>
                  <a:pt x="20099" y="2586"/>
                </a:cubicBezTo>
                <a:lnTo>
                  <a:pt x="20099" y="19049"/>
                </a:lnTo>
                <a:close/>
                <a:moveTo>
                  <a:pt x="14059" y="7200"/>
                </a:moveTo>
                <a:cubicBezTo>
                  <a:pt x="14059" y="7200"/>
                  <a:pt x="13581" y="7200"/>
                  <a:pt x="13069" y="7200"/>
                </a:cubicBezTo>
                <a:cubicBezTo>
                  <a:pt x="11056" y="9786"/>
                  <a:pt x="11056" y="9786"/>
                  <a:pt x="11056" y="9786"/>
                </a:cubicBezTo>
                <a:cubicBezTo>
                  <a:pt x="8565" y="7200"/>
                  <a:pt x="8565" y="7200"/>
                  <a:pt x="8565" y="7200"/>
                </a:cubicBezTo>
                <a:cubicBezTo>
                  <a:pt x="8053" y="7200"/>
                  <a:pt x="8053" y="7200"/>
                  <a:pt x="7541" y="7200"/>
                </a:cubicBezTo>
                <a:cubicBezTo>
                  <a:pt x="7541" y="7724"/>
                  <a:pt x="7541" y="8249"/>
                  <a:pt x="7541" y="8249"/>
                </a:cubicBezTo>
                <a:cubicBezTo>
                  <a:pt x="10066" y="10800"/>
                  <a:pt x="10066" y="10800"/>
                  <a:pt x="10066" y="10800"/>
                </a:cubicBezTo>
                <a:cubicBezTo>
                  <a:pt x="7541" y="13386"/>
                  <a:pt x="7541" y="13386"/>
                  <a:pt x="7541" y="13386"/>
                </a:cubicBezTo>
                <a:cubicBezTo>
                  <a:pt x="7541" y="13386"/>
                  <a:pt x="7541" y="13911"/>
                  <a:pt x="7541" y="14400"/>
                </a:cubicBezTo>
                <a:cubicBezTo>
                  <a:pt x="8053" y="14400"/>
                  <a:pt x="8053" y="14400"/>
                  <a:pt x="8565" y="14400"/>
                </a:cubicBezTo>
                <a:cubicBezTo>
                  <a:pt x="11056" y="11849"/>
                  <a:pt x="11056" y="11849"/>
                  <a:pt x="11056" y="11849"/>
                </a:cubicBezTo>
                <a:cubicBezTo>
                  <a:pt x="13069" y="14400"/>
                  <a:pt x="13069" y="14400"/>
                  <a:pt x="13069" y="14400"/>
                </a:cubicBezTo>
                <a:cubicBezTo>
                  <a:pt x="13581" y="14400"/>
                  <a:pt x="14059" y="14400"/>
                  <a:pt x="14059" y="14400"/>
                </a:cubicBezTo>
                <a:cubicBezTo>
                  <a:pt x="14571" y="13911"/>
                  <a:pt x="14571" y="13386"/>
                  <a:pt x="14059" y="13386"/>
                </a:cubicBezTo>
                <a:cubicBezTo>
                  <a:pt x="12080" y="10800"/>
                  <a:pt x="12080" y="10800"/>
                  <a:pt x="12080" y="10800"/>
                </a:cubicBezTo>
                <a:cubicBezTo>
                  <a:pt x="14059" y="8249"/>
                  <a:pt x="14059" y="8249"/>
                  <a:pt x="14059" y="8249"/>
                </a:cubicBezTo>
                <a:cubicBezTo>
                  <a:pt x="14571" y="8249"/>
                  <a:pt x="14571" y="7724"/>
                  <a:pt x="14059" y="7200"/>
                </a:cubicBezTo>
                <a:close/>
              </a:path>
            </a:pathLst>
          </a:custGeom>
          <a:solidFill>
            <a:srgbClr val="ff2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0"/>
          <p:cNvSpPr/>
          <p:nvPr/>
        </p:nvSpPr>
        <p:spPr>
          <a:xfrm>
            <a:off x="2634480" y="10055520"/>
            <a:ext cx="2426040" cy="58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9800" rIns="109800" tIns="109800" bIns="109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Ale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rt 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Co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rrel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ati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3" name="CustomShape 41"/>
          <p:cNvSpPr/>
          <p:nvPr/>
        </p:nvSpPr>
        <p:spPr>
          <a:xfrm>
            <a:off x="2626920" y="6840000"/>
            <a:ext cx="2776680" cy="58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9800" rIns="109800" tIns="109800" bIns="109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Compliance Check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4" name="CustomShape 42"/>
          <p:cNvSpPr/>
          <p:nvPr/>
        </p:nvSpPr>
        <p:spPr>
          <a:xfrm>
            <a:off x="7484760" y="6903720"/>
            <a:ext cx="570240" cy="55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109" y="0"/>
                </a:moveTo>
                <a:cubicBezTo>
                  <a:pt x="3037" y="0"/>
                  <a:pt x="3037" y="0"/>
                  <a:pt x="3037" y="0"/>
                </a:cubicBezTo>
                <a:cubicBezTo>
                  <a:pt x="1501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501" y="21600"/>
                  <a:pt x="3037" y="21600"/>
                </a:cubicBezTo>
                <a:cubicBezTo>
                  <a:pt x="19109" y="21600"/>
                  <a:pt x="19109" y="21600"/>
                  <a:pt x="19109" y="21600"/>
                </a:cubicBezTo>
                <a:cubicBezTo>
                  <a:pt x="20610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610" y="0"/>
                  <a:pt x="19109" y="0"/>
                </a:cubicBezTo>
                <a:close/>
                <a:moveTo>
                  <a:pt x="20099" y="19049"/>
                </a:moveTo>
                <a:cubicBezTo>
                  <a:pt x="20099" y="19538"/>
                  <a:pt x="19587" y="20586"/>
                  <a:pt x="19109" y="20586"/>
                </a:cubicBezTo>
                <a:cubicBezTo>
                  <a:pt x="3037" y="20586"/>
                  <a:pt x="3037" y="20586"/>
                  <a:pt x="3037" y="20586"/>
                </a:cubicBezTo>
                <a:cubicBezTo>
                  <a:pt x="2013" y="20586"/>
                  <a:pt x="1501" y="19538"/>
                  <a:pt x="1501" y="19049"/>
                </a:cubicBezTo>
                <a:cubicBezTo>
                  <a:pt x="1501" y="2586"/>
                  <a:pt x="1501" y="2586"/>
                  <a:pt x="1501" y="2586"/>
                </a:cubicBezTo>
                <a:cubicBezTo>
                  <a:pt x="1501" y="2062"/>
                  <a:pt x="2013" y="1014"/>
                  <a:pt x="3037" y="1014"/>
                </a:cubicBezTo>
                <a:cubicBezTo>
                  <a:pt x="19109" y="1014"/>
                  <a:pt x="19109" y="1014"/>
                  <a:pt x="19109" y="1014"/>
                </a:cubicBezTo>
                <a:cubicBezTo>
                  <a:pt x="19587" y="1014"/>
                  <a:pt x="20099" y="2062"/>
                  <a:pt x="20099" y="2586"/>
                </a:cubicBezTo>
                <a:lnTo>
                  <a:pt x="20099" y="19049"/>
                </a:lnTo>
                <a:close/>
                <a:moveTo>
                  <a:pt x="14059" y="7200"/>
                </a:moveTo>
                <a:cubicBezTo>
                  <a:pt x="14059" y="7200"/>
                  <a:pt x="13581" y="7200"/>
                  <a:pt x="13069" y="7200"/>
                </a:cubicBezTo>
                <a:cubicBezTo>
                  <a:pt x="11056" y="9786"/>
                  <a:pt x="11056" y="9786"/>
                  <a:pt x="11056" y="9786"/>
                </a:cubicBezTo>
                <a:cubicBezTo>
                  <a:pt x="8565" y="7200"/>
                  <a:pt x="8565" y="7200"/>
                  <a:pt x="8565" y="7200"/>
                </a:cubicBezTo>
                <a:cubicBezTo>
                  <a:pt x="8053" y="7200"/>
                  <a:pt x="8053" y="7200"/>
                  <a:pt x="7541" y="7200"/>
                </a:cubicBezTo>
                <a:cubicBezTo>
                  <a:pt x="7541" y="7724"/>
                  <a:pt x="7541" y="8249"/>
                  <a:pt x="7541" y="8249"/>
                </a:cubicBezTo>
                <a:cubicBezTo>
                  <a:pt x="10066" y="10800"/>
                  <a:pt x="10066" y="10800"/>
                  <a:pt x="10066" y="10800"/>
                </a:cubicBezTo>
                <a:cubicBezTo>
                  <a:pt x="7541" y="13386"/>
                  <a:pt x="7541" y="13386"/>
                  <a:pt x="7541" y="13386"/>
                </a:cubicBezTo>
                <a:cubicBezTo>
                  <a:pt x="7541" y="13386"/>
                  <a:pt x="7541" y="13911"/>
                  <a:pt x="7541" y="14400"/>
                </a:cubicBezTo>
                <a:cubicBezTo>
                  <a:pt x="8053" y="14400"/>
                  <a:pt x="8053" y="14400"/>
                  <a:pt x="8565" y="14400"/>
                </a:cubicBezTo>
                <a:cubicBezTo>
                  <a:pt x="11056" y="11849"/>
                  <a:pt x="11056" y="11849"/>
                  <a:pt x="11056" y="11849"/>
                </a:cubicBezTo>
                <a:cubicBezTo>
                  <a:pt x="13069" y="14400"/>
                  <a:pt x="13069" y="14400"/>
                  <a:pt x="13069" y="14400"/>
                </a:cubicBezTo>
                <a:cubicBezTo>
                  <a:pt x="13581" y="14400"/>
                  <a:pt x="14059" y="14400"/>
                  <a:pt x="14059" y="14400"/>
                </a:cubicBezTo>
                <a:cubicBezTo>
                  <a:pt x="14571" y="13911"/>
                  <a:pt x="14571" y="13386"/>
                  <a:pt x="14059" y="13386"/>
                </a:cubicBezTo>
                <a:cubicBezTo>
                  <a:pt x="12080" y="10800"/>
                  <a:pt x="12080" y="10800"/>
                  <a:pt x="12080" y="10800"/>
                </a:cubicBezTo>
                <a:cubicBezTo>
                  <a:pt x="14059" y="8249"/>
                  <a:pt x="14059" y="8249"/>
                  <a:pt x="14059" y="8249"/>
                </a:cubicBezTo>
                <a:cubicBezTo>
                  <a:pt x="14571" y="8249"/>
                  <a:pt x="14571" y="7724"/>
                  <a:pt x="14059" y="7200"/>
                </a:cubicBezTo>
                <a:close/>
              </a:path>
            </a:pathLst>
          </a:custGeom>
          <a:solidFill>
            <a:srgbClr val="ff2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3"/>
          <p:cNvSpPr/>
          <p:nvPr/>
        </p:nvSpPr>
        <p:spPr>
          <a:xfrm>
            <a:off x="14218560" y="690480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4"/>
          <p:cNvSpPr/>
          <p:nvPr/>
        </p:nvSpPr>
        <p:spPr>
          <a:xfrm>
            <a:off x="8281440" y="6998760"/>
            <a:ext cx="226728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737572"/>
                </a:solidFill>
                <a:latin typeface="Arial"/>
                <a:ea typeface="Arial"/>
              </a:rPr>
              <a:t>Will be released soon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45"/>
          <p:cNvSpPr/>
          <p:nvPr/>
        </p:nvSpPr>
        <p:spPr>
          <a:xfrm>
            <a:off x="2640240" y="10847520"/>
            <a:ext cx="2706480" cy="58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9800" rIns="109800" tIns="109800" bIns="109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Pro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tec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tio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n 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Pol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icie</a:t>
            </a: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8" name="CustomShape 46"/>
          <p:cNvSpPr/>
          <p:nvPr/>
        </p:nvSpPr>
        <p:spPr>
          <a:xfrm>
            <a:off x="7485120" y="10105200"/>
            <a:ext cx="570240" cy="55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109" y="0"/>
                </a:moveTo>
                <a:cubicBezTo>
                  <a:pt x="3037" y="0"/>
                  <a:pt x="3037" y="0"/>
                  <a:pt x="3037" y="0"/>
                </a:cubicBezTo>
                <a:cubicBezTo>
                  <a:pt x="1501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501" y="21600"/>
                  <a:pt x="3037" y="21600"/>
                </a:cubicBezTo>
                <a:cubicBezTo>
                  <a:pt x="19109" y="21600"/>
                  <a:pt x="19109" y="21600"/>
                  <a:pt x="19109" y="21600"/>
                </a:cubicBezTo>
                <a:cubicBezTo>
                  <a:pt x="20610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610" y="0"/>
                  <a:pt x="19109" y="0"/>
                </a:cubicBezTo>
                <a:close/>
                <a:moveTo>
                  <a:pt x="20099" y="19049"/>
                </a:moveTo>
                <a:cubicBezTo>
                  <a:pt x="20099" y="19538"/>
                  <a:pt x="19587" y="20586"/>
                  <a:pt x="19109" y="20586"/>
                </a:cubicBezTo>
                <a:cubicBezTo>
                  <a:pt x="3037" y="20586"/>
                  <a:pt x="3037" y="20586"/>
                  <a:pt x="3037" y="20586"/>
                </a:cubicBezTo>
                <a:cubicBezTo>
                  <a:pt x="2013" y="20586"/>
                  <a:pt x="1501" y="19538"/>
                  <a:pt x="1501" y="19049"/>
                </a:cubicBezTo>
                <a:cubicBezTo>
                  <a:pt x="1501" y="2586"/>
                  <a:pt x="1501" y="2586"/>
                  <a:pt x="1501" y="2586"/>
                </a:cubicBezTo>
                <a:cubicBezTo>
                  <a:pt x="1501" y="2062"/>
                  <a:pt x="2013" y="1014"/>
                  <a:pt x="3037" y="1014"/>
                </a:cubicBezTo>
                <a:cubicBezTo>
                  <a:pt x="19109" y="1014"/>
                  <a:pt x="19109" y="1014"/>
                  <a:pt x="19109" y="1014"/>
                </a:cubicBezTo>
                <a:cubicBezTo>
                  <a:pt x="19587" y="1014"/>
                  <a:pt x="20099" y="2062"/>
                  <a:pt x="20099" y="2586"/>
                </a:cubicBezTo>
                <a:lnTo>
                  <a:pt x="20099" y="19049"/>
                </a:lnTo>
                <a:close/>
                <a:moveTo>
                  <a:pt x="14059" y="7200"/>
                </a:moveTo>
                <a:cubicBezTo>
                  <a:pt x="14059" y="7200"/>
                  <a:pt x="13581" y="7200"/>
                  <a:pt x="13069" y="7200"/>
                </a:cubicBezTo>
                <a:cubicBezTo>
                  <a:pt x="11056" y="9786"/>
                  <a:pt x="11056" y="9786"/>
                  <a:pt x="11056" y="9786"/>
                </a:cubicBezTo>
                <a:cubicBezTo>
                  <a:pt x="8565" y="7200"/>
                  <a:pt x="8565" y="7200"/>
                  <a:pt x="8565" y="7200"/>
                </a:cubicBezTo>
                <a:cubicBezTo>
                  <a:pt x="8053" y="7200"/>
                  <a:pt x="8053" y="7200"/>
                  <a:pt x="7541" y="7200"/>
                </a:cubicBezTo>
                <a:cubicBezTo>
                  <a:pt x="7541" y="7724"/>
                  <a:pt x="7541" y="8249"/>
                  <a:pt x="7541" y="8249"/>
                </a:cubicBezTo>
                <a:cubicBezTo>
                  <a:pt x="10066" y="10800"/>
                  <a:pt x="10066" y="10800"/>
                  <a:pt x="10066" y="10800"/>
                </a:cubicBezTo>
                <a:cubicBezTo>
                  <a:pt x="7541" y="13386"/>
                  <a:pt x="7541" y="13386"/>
                  <a:pt x="7541" y="13386"/>
                </a:cubicBezTo>
                <a:cubicBezTo>
                  <a:pt x="7541" y="13386"/>
                  <a:pt x="7541" y="13911"/>
                  <a:pt x="7541" y="14400"/>
                </a:cubicBezTo>
                <a:cubicBezTo>
                  <a:pt x="8053" y="14400"/>
                  <a:pt x="8053" y="14400"/>
                  <a:pt x="8565" y="14400"/>
                </a:cubicBezTo>
                <a:cubicBezTo>
                  <a:pt x="11056" y="11849"/>
                  <a:pt x="11056" y="11849"/>
                  <a:pt x="11056" y="11849"/>
                </a:cubicBezTo>
                <a:cubicBezTo>
                  <a:pt x="13069" y="14400"/>
                  <a:pt x="13069" y="14400"/>
                  <a:pt x="13069" y="14400"/>
                </a:cubicBezTo>
                <a:cubicBezTo>
                  <a:pt x="13581" y="14400"/>
                  <a:pt x="14059" y="14400"/>
                  <a:pt x="14059" y="14400"/>
                </a:cubicBezTo>
                <a:cubicBezTo>
                  <a:pt x="14571" y="13911"/>
                  <a:pt x="14571" y="13386"/>
                  <a:pt x="14059" y="13386"/>
                </a:cubicBezTo>
                <a:cubicBezTo>
                  <a:pt x="12080" y="10800"/>
                  <a:pt x="12080" y="10800"/>
                  <a:pt x="12080" y="10800"/>
                </a:cubicBezTo>
                <a:cubicBezTo>
                  <a:pt x="14059" y="8249"/>
                  <a:pt x="14059" y="8249"/>
                  <a:pt x="14059" y="8249"/>
                </a:cubicBezTo>
                <a:cubicBezTo>
                  <a:pt x="14571" y="8249"/>
                  <a:pt x="14571" y="7724"/>
                  <a:pt x="14059" y="7200"/>
                </a:cubicBezTo>
                <a:close/>
              </a:path>
            </a:pathLst>
          </a:custGeom>
          <a:solidFill>
            <a:srgbClr val="ff2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7"/>
          <p:cNvSpPr/>
          <p:nvPr/>
        </p:nvSpPr>
        <p:spPr>
          <a:xfrm>
            <a:off x="7485120" y="10861200"/>
            <a:ext cx="570240" cy="55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109" y="0"/>
                </a:moveTo>
                <a:cubicBezTo>
                  <a:pt x="3037" y="0"/>
                  <a:pt x="3037" y="0"/>
                  <a:pt x="3037" y="0"/>
                </a:cubicBezTo>
                <a:cubicBezTo>
                  <a:pt x="1501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501" y="21600"/>
                  <a:pt x="3037" y="21600"/>
                </a:cubicBezTo>
                <a:cubicBezTo>
                  <a:pt x="19109" y="21600"/>
                  <a:pt x="19109" y="21600"/>
                  <a:pt x="19109" y="21600"/>
                </a:cubicBezTo>
                <a:cubicBezTo>
                  <a:pt x="20610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610" y="0"/>
                  <a:pt x="19109" y="0"/>
                </a:cubicBezTo>
                <a:close/>
                <a:moveTo>
                  <a:pt x="20099" y="19049"/>
                </a:moveTo>
                <a:cubicBezTo>
                  <a:pt x="20099" y="19538"/>
                  <a:pt x="19587" y="20586"/>
                  <a:pt x="19109" y="20586"/>
                </a:cubicBezTo>
                <a:cubicBezTo>
                  <a:pt x="3037" y="20586"/>
                  <a:pt x="3037" y="20586"/>
                  <a:pt x="3037" y="20586"/>
                </a:cubicBezTo>
                <a:cubicBezTo>
                  <a:pt x="2013" y="20586"/>
                  <a:pt x="1501" y="19538"/>
                  <a:pt x="1501" y="19049"/>
                </a:cubicBezTo>
                <a:cubicBezTo>
                  <a:pt x="1501" y="2586"/>
                  <a:pt x="1501" y="2586"/>
                  <a:pt x="1501" y="2586"/>
                </a:cubicBezTo>
                <a:cubicBezTo>
                  <a:pt x="1501" y="2062"/>
                  <a:pt x="2013" y="1014"/>
                  <a:pt x="3037" y="1014"/>
                </a:cubicBezTo>
                <a:cubicBezTo>
                  <a:pt x="19109" y="1014"/>
                  <a:pt x="19109" y="1014"/>
                  <a:pt x="19109" y="1014"/>
                </a:cubicBezTo>
                <a:cubicBezTo>
                  <a:pt x="19587" y="1014"/>
                  <a:pt x="20099" y="2062"/>
                  <a:pt x="20099" y="2586"/>
                </a:cubicBezTo>
                <a:lnTo>
                  <a:pt x="20099" y="19049"/>
                </a:lnTo>
                <a:close/>
                <a:moveTo>
                  <a:pt x="14059" y="7200"/>
                </a:moveTo>
                <a:cubicBezTo>
                  <a:pt x="14059" y="7200"/>
                  <a:pt x="13581" y="7200"/>
                  <a:pt x="13069" y="7200"/>
                </a:cubicBezTo>
                <a:cubicBezTo>
                  <a:pt x="11056" y="9786"/>
                  <a:pt x="11056" y="9786"/>
                  <a:pt x="11056" y="9786"/>
                </a:cubicBezTo>
                <a:cubicBezTo>
                  <a:pt x="8565" y="7200"/>
                  <a:pt x="8565" y="7200"/>
                  <a:pt x="8565" y="7200"/>
                </a:cubicBezTo>
                <a:cubicBezTo>
                  <a:pt x="8053" y="7200"/>
                  <a:pt x="8053" y="7200"/>
                  <a:pt x="7541" y="7200"/>
                </a:cubicBezTo>
                <a:cubicBezTo>
                  <a:pt x="7541" y="7724"/>
                  <a:pt x="7541" y="8249"/>
                  <a:pt x="7541" y="8249"/>
                </a:cubicBezTo>
                <a:cubicBezTo>
                  <a:pt x="10066" y="10800"/>
                  <a:pt x="10066" y="10800"/>
                  <a:pt x="10066" y="10800"/>
                </a:cubicBezTo>
                <a:cubicBezTo>
                  <a:pt x="7541" y="13386"/>
                  <a:pt x="7541" y="13386"/>
                  <a:pt x="7541" y="13386"/>
                </a:cubicBezTo>
                <a:cubicBezTo>
                  <a:pt x="7541" y="13386"/>
                  <a:pt x="7541" y="13911"/>
                  <a:pt x="7541" y="14400"/>
                </a:cubicBezTo>
                <a:cubicBezTo>
                  <a:pt x="8053" y="14400"/>
                  <a:pt x="8053" y="14400"/>
                  <a:pt x="8565" y="14400"/>
                </a:cubicBezTo>
                <a:cubicBezTo>
                  <a:pt x="11056" y="11849"/>
                  <a:pt x="11056" y="11849"/>
                  <a:pt x="11056" y="11849"/>
                </a:cubicBezTo>
                <a:cubicBezTo>
                  <a:pt x="13069" y="14400"/>
                  <a:pt x="13069" y="14400"/>
                  <a:pt x="13069" y="14400"/>
                </a:cubicBezTo>
                <a:cubicBezTo>
                  <a:pt x="13581" y="14400"/>
                  <a:pt x="14059" y="14400"/>
                  <a:pt x="14059" y="14400"/>
                </a:cubicBezTo>
                <a:cubicBezTo>
                  <a:pt x="14571" y="13911"/>
                  <a:pt x="14571" y="13386"/>
                  <a:pt x="14059" y="13386"/>
                </a:cubicBezTo>
                <a:cubicBezTo>
                  <a:pt x="12080" y="10800"/>
                  <a:pt x="12080" y="10800"/>
                  <a:pt x="12080" y="10800"/>
                </a:cubicBezTo>
                <a:cubicBezTo>
                  <a:pt x="14059" y="8249"/>
                  <a:pt x="14059" y="8249"/>
                  <a:pt x="14059" y="8249"/>
                </a:cubicBezTo>
                <a:cubicBezTo>
                  <a:pt x="14571" y="8249"/>
                  <a:pt x="14571" y="7724"/>
                  <a:pt x="14059" y="7200"/>
                </a:cubicBezTo>
                <a:close/>
              </a:path>
            </a:pathLst>
          </a:custGeom>
          <a:solidFill>
            <a:srgbClr val="ff2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8"/>
          <p:cNvSpPr/>
          <p:nvPr/>
        </p:nvSpPr>
        <p:spPr>
          <a:xfrm>
            <a:off x="14218560" y="1010916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9"/>
          <p:cNvSpPr/>
          <p:nvPr/>
        </p:nvSpPr>
        <p:spPr>
          <a:xfrm>
            <a:off x="14218560" y="1085292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0"/>
          <p:cNvSpPr/>
          <p:nvPr/>
        </p:nvSpPr>
        <p:spPr>
          <a:xfrm>
            <a:off x="14218560" y="931716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1"/>
          <p:cNvSpPr/>
          <p:nvPr/>
        </p:nvSpPr>
        <p:spPr>
          <a:xfrm>
            <a:off x="2631960" y="6037200"/>
            <a:ext cx="2484000" cy="58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9800" rIns="109800" tIns="109800" bIns="109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737572"/>
                </a:solidFill>
                <a:latin typeface="Arial"/>
                <a:ea typeface="Arial"/>
              </a:rPr>
              <a:t>SIEM Integration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4" name="CustomShape 52"/>
          <p:cNvSpPr/>
          <p:nvPr/>
        </p:nvSpPr>
        <p:spPr>
          <a:xfrm>
            <a:off x="7494840" y="608544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3"/>
          <p:cNvSpPr/>
          <p:nvPr/>
        </p:nvSpPr>
        <p:spPr>
          <a:xfrm>
            <a:off x="14219640" y="6085440"/>
            <a:ext cx="551880" cy="5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924" y="6186"/>
                </a:moveTo>
                <a:cubicBezTo>
                  <a:pt x="14400" y="5662"/>
                  <a:pt x="14400" y="6186"/>
                  <a:pt x="13911" y="6186"/>
                </a:cubicBezTo>
                <a:cubicBezTo>
                  <a:pt x="9786" y="13911"/>
                  <a:pt x="9786" y="13911"/>
                  <a:pt x="9786" y="13911"/>
                </a:cubicBezTo>
                <a:cubicBezTo>
                  <a:pt x="7200" y="11849"/>
                  <a:pt x="7200" y="11849"/>
                  <a:pt x="7200" y="11849"/>
                </a:cubicBezTo>
                <a:cubicBezTo>
                  <a:pt x="6676" y="11324"/>
                  <a:pt x="6676" y="11324"/>
                  <a:pt x="6186" y="11849"/>
                </a:cubicBezTo>
                <a:cubicBezTo>
                  <a:pt x="5662" y="11849"/>
                  <a:pt x="5662" y="12338"/>
                  <a:pt x="6186" y="12338"/>
                </a:cubicBezTo>
                <a:cubicBezTo>
                  <a:pt x="9262" y="15414"/>
                  <a:pt x="9262" y="15414"/>
                  <a:pt x="9262" y="15414"/>
                </a:cubicBezTo>
                <a:cubicBezTo>
                  <a:pt x="9786" y="15973"/>
                  <a:pt x="9786" y="15973"/>
                  <a:pt x="10276" y="15414"/>
                </a:cubicBezTo>
                <a:lnTo>
                  <a:pt x="15414" y="7200"/>
                </a:lnTo>
                <a:cubicBezTo>
                  <a:pt x="15414" y="6676"/>
                  <a:pt x="15414" y="6186"/>
                  <a:pt x="14924" y="6186"/>
                </a:cubicBezTo>
                <a:close/>
                <a:moveTo>
                  <a:pt x="19049" y="0"/>
                </a:moveTo>
                <a:cubicBezTo>
                  <a:pt x="2551" y="0"/>
                  <a:pt x="2551" y="0"/>
                  <a:pt x="2551" y="0"/>
                </a:cubicBezTo>
                <a:cubicBezTo>
                  <a:pt x="1014" y="0"/>
                  <a:pt x="0" y="1014"/>
                  <a:pt x="0" y="2586"/>
                </a:cubicBezTo>
                <a:cubicBezTo>
                  <a:pt x="0" y="19049"/>
                  <a:pt x="0" y="19049"/>
                  <a:pt x="0" y="19049"/>
                </a:cubicBezTo>
                <a:cubicBezTo>
                  <a:pt x="0" y="20586"/>
                  <a:pt x="1014" y="21600"/>
                  <a:pt x="2551" y="21600"/>
                </a:cubicBezTo>
                <a:cubicBezTo>
                  <a:pt x="19049" y="21600"/>
                  <a:pt x="19049" y="21600"/>
                  <a:pt x="19049" y="21600"/>
                </a:cubicBezTo>
                <a:cubicBezTo>
                  <a:pt x="20586" y="21600"/>
                  <a:pt x="21600" y="20586"/>
                  <a:pt x="21600" y="19049"/>
                </a:cubicBezTo>
                <a:cubicBezTo>
                  <a:pt x="21600" y="2586"/>
                  <a:pt x="21600" y="2586"/>
                  <a:pt x="21600" y="2586"/>
                </a:cubicBezTo>
                <a:cubicBezTo>
                  <a:pt x="21600" y="1014"/>
                  <a:pt x="20586" y="0"/>
                  <a:pt x="19049" y="0"/>
                </a:cubicBezTo>
                <a:close/>
                <a:moveTo>
                  <a:pt x="20586" y="19049"/>
                </a:moveTo>
                <a:cubicBezTo>
                  <a:pt x="20586" y="19538"/>
                  <a:pt x="19538" y="20586"/>
                  <a:pt x="19049" y="20586"/>
                </a:cubicBezTo>
                <a:cubicBezTo>
                  <a:pt x="2551" y="20586"/>
                  <a:pt x="2551" y="20586"/>
                  <a:pt x="2551" y="20586"/>
                </a:cubicBezTo>
                <a:cubicBezTo>
                  <a:pt x="2062" y="20586"/>
                  <a:pt x="1014" y="19538"/>
                  <a:pt x="1014" y="19049"/>
                </a:cubicBezTo>
                <a:cubicBezTo>
                  <a:pt x="1014" y="2586"/>
                  <a:pt x="1014" y="2586"/>
                  <a:pt x="1014" y="2586"/>
                </a:cubicBezTo>
                <a:cubicBezTo>
                  <a:pt x="1014" y="2062"/>
                  <a:pt x="2062" y="1014"/>
                  <a:pt x="2551" y="1014"/>
                </a:cubicBezTo>
                <a:cubicBezTo>
                  <a:pt x="19049" y="1014"/>
                  <a:pt x="19049" y="1014"/>
                  <a:pt x="19049" y="1014"/>
                </a:cubicBezTo>
                <a:cubicBezTo>
                  <a:pt x="19538" y="1014"/>
                  <a:pt x="20586" y="2062"/>
                  <a:pt x="20586" y="2586"/>
                </a:cubicBezTo>
                <a:lnTo>
                  <a:pt x="20586" y="19049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4"/>
          <p:cNvSpPr/>
          <p:nvPr/>
        </p:nvSpPr>
        <p:spPr>
          <a:xfrm>
            <a:off x="8258400" y="6170760"/>
            <a:ext cx="382788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737572"/>
                </a:solidFill>
                <a:latin typeface="Arial"/>
                <a:ea typeface="Arial"/>
              </a:rPr>
              <a:t>Splunk, ES, Sumo Logic, S3 Archival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CustomShape 55"/>
          <p:cNvSpPr/>
          <p:nvPr/>
        </p:nvSpPr>
        <p:spPr>
          <a:xfrm>
            <a:off x="14990400" y="6170760"/>
            <a:ext cx="382788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737572"/>
                </a:solidFill>
                <a:latin typeface="Arial"/>
                <a:ea typeface="Arial"/>
              </a:rPr>
              <a:t>Splunk, ES, Sumo Logic, S3 Archival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CustomShape 56"/>
          <p:cNvSpPr/>
          <p:nvPr/>
        </p:nvSpPr>
        <p:spPr>
          <a:xfrm flipH="1" rot="10800000">
            <a:off x="21576240" y="11548080"/>
            <a:ext cx="18922680" cy="12240"/>
          </a:xfrm>
          <a:prstGeom prst="roundRect">
            <a:avLst>
              <a:gd name="adj" fmla="val 50000"/>
            </a:avLst>
          </a:prstGeom>
          <a:solidFill>
            <a:srgbClr val="6769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dissolv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2020-02-25T16:01:47Z</dcterms:modified>
  <cp:revision>4</cp:revision>
  <dc:subject/>
  <dc:title/>
</cp:coreProperties>
</file>