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3" r:id="rId9"/>
    <p:sldId id="261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A35"/>
    <a:srgbClr val="685635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B292-09B1-4453-A976-957E7A63051A}" type="datetimeFigureOut">
              <a:rPr lang="zh-CN" altLang="en-US" smtClean="0"/>
              <a:pPr/>
              <a:t>2012/5/23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D31D-F1C2-46AF-AECB-1EF3EA9C3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32019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11500" dirty="0"/>
              <a:t>&amp;</a:t>
            </a:r>
            <a:endParaRPr lang="zh-CN" altLang="en-US" sz="11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435" b="9091"/>
          <a:stretch>
            <a:fillRect/>
          </a:stretch>
        </p:blipFill>
        <p:spPr bwMode="auto">
          <a:xfrm>
            <a:off x="357158" y="2285992"/>
            <a:ext cx="396480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4643446"/>
            <a:ext cx="3248032" cy="105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美味书签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扩展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  <a:cs typeface="+mj-cs"/>
              </a:rPr>
              <a:t>相关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调研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00042"/>
            <a:ext cx="4781550" cy="391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72" y="4929198"/>
            <a:ext cx="8001056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同时也调研了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delicious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目前的一个扩展，设计上没有前面所述的两个要好，并且感觉是无人维护状态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主要的视图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登录界面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收藏状态的提示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选项页面的布局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图标的比对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7" y="2214555"/>
            <a:ext cx="1866318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214554"/>
            <a:ext cx="4714908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1473" y="4643446"/>
            <a:ext cx="8215370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在进行数据同步的时候，其右下角会显示正在同步的页面的个数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。但是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两者的图标采用灰色，有一种被禁用了的感觉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36" r="5681" b="-1601"/>
          <a:stretch>
            <a:fillRect/>
          </a:stretch>
        </p:blipFill>
        <p:spPr bwMode="auto">
          <a:xfrm>
            <a:off x="214282" y="285728"/>
            <a:ext cx="5857916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643182"/>
            <a:ext cx="5048250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14282" y="5286388"/>
            <a:ext cx="5786446" cy="523220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界面 采用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popup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形式</a:t>
            </a:r>
            <a:endParaRPr lang="en-US" altLang="zh-CN" sz="2800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7094374" cy="442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5286388"/>
            <a:ext cx="7358114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登录后 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后显示的界面，其中的笔记分类与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美味书签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的选集有相似之处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7880471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0034" y="5429264"/>
            <a:ext cx="7858180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剪辑成功后采用了这种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采用的桌面提醒功能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4756"/>
          <a:stretch>
            <a:fillRect/>
          </a:stretch>
        </p:blipFill>
        <p:spPr bwMode="auto">
          <a:xfrm>
            <a:off x="571472" y="928670"/>
            <a:ext cx="7571247" cy="250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034" y="5643578"/>
            <a:ext cx="7286676" cy="523220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则采用了一个页面顶部的弹出效果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428868"/>
            <a:ext cx="7572428" cy="2035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643050"/>
            <a:ext cx="59340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158" y="4071942"/>
            <a:ext cx="8499115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对于不能剪裁的页面，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popup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里面给出了提示。</a:t>
            </a:r>
            <a:endParaRPr lang="en-US" altLang="zh-CN" sz="2800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对于不能收藏的页面并没有任何提示信息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688" r="26557"/>
          <a:stretch>
            <a:fillRect/>
          </a:stretch>
        </p:blipFill>
        <p:spPr bwMode="auto">
          <a:xfrm>
            <a:off x="500034" y="428604"/>
            <a:ext cx="3929090" cy="4325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3958" r="24826"/>
          <a:stretch>
            <a:fillRect/>
          </a:stretch>
        </p:blipFill>
        <p:spPr bwMode="auto">
          <a:xfrm>
            <a:off x="4071934" y="1142984"/>
            <a:ext cx="4214842" cy="4326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85720" y="5715016"/>
            <a:ext cx="8569782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两个扩展的选项页面，其中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在这里显示用户的登录状态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180</Words>
  <Application>Microsoft Office PowerPoint</Application>
  <PresentationFormat>全屏显示(4:3)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&amp;</vt:lpstr>
      <vt:lpstr>主要的视图</vt:lpstr>
      <vt:lpstr>图标的比对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aisensiy</dc:creator>
  <cp:lastModifiedBy>aisensiy</cp:lastModifiedBy>
  <cp:revision>57</cp:revision>
  <dcterms:created xsi:type="dcterms:W3CDTF">2012-05-22T14:11:10Z</dcterms:created>
  <dcterms:modified xsi:type="dcterms:W3CDTF">2012-05-23T01:05:00Z</dcterms:modified>
</cp:coreProperties>
</file>