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A35"/>
    <a:srgbClr val="685635"/>
    <a:srgbClr val="92D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DB292-09B1-4453-A976-957E7A63051A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1D31D-F1C2-46AF-AECB-1EF3EA9C3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DB292-09B1-4453-A976-957E7A63051A}" type="datetimeFigureOut">
              <a:rPr lang="zh-CN" altLang="en-US" smtClean="0"/>
              <a:t>2012/5/22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1D31D-F1C2-46AF-AECB-1EF3EA9C320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3201995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11500" dirty="0"/>
              <a:t>&amp;</a:t>
            </a:r>
            <a:endParaRPr lang="zh-CN" altLang="en-US" sz="115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435" b="9091"/>
          <a:stretch>
            <a:fillRect/>
          </a:stretch>
        </p:blipFill>
        <p:spPr bwMode="auto">
          <a:xfrm>
            <a:off x="357158" y="2285992"/>
            <a:ext cx="3964809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86380" y="4643446"/>
            <a:ext cx="3248032" cy="105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美味书签扩展的一些调研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136" r="5681" b="-1601"/>
          <a:stretch>
            <a:fillRect/>
          </a:stretch>
        </p:blipFill>
        <p:spPr bwMode="auto">
          <a:xfrm>
            <a:off x="214282" y="285728"/>
            <a:ext cx="5857916" cy="3929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6182" y="2643182"/>
            <a:ext cx="5048250" cy="3971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14282" y="5286388"/>
            <a:ext cx="5786446" cy="523220"/>
          </a:xfrm>
          <a:prstGeom prst="rect">
            <a:avLst/>
          </a:prstGeom>
          <a:solidFill>
            <a:srgbClr val="68AA35">
              <a:alpha val="65098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80000" rIns="180000" rtlCol="0" anchor="t" anchorCtr="0">
            <a:spAutoFit/>
          </a:bodyPr>
          <a:lstStyle/>
          <a:p>
            <a:pPr algn="ctr"/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登陆界面 采用</a:t>
            </a:r>
            <a:r>
              <a:rPr lang="en-US" altLang="zh-CN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popup</a:t>
            </a:r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形式</a:t>
            </a:r>
            <a:endParaRPr lang="en-US" altLang="zh-CN" sz="2800" dirty="0" err="1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28604"/>
            <a:ext cx="7094374" cy="4429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42910" y="5286388"/>
            <a:ext cx="7358114" cy="954107"/>
          </a:xfrm>
          <a:prstGeom prst="rect">
            <a:avLst/>
          </a:prstGeom>
          <a:solidFill>
            <a:srgbClr val="68AA35">
              <a:alpha val="65098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80000" rIns="180000" rtlCol="0" anchor="t" anchorCtr="0">
            <a:spAutoFit/>
          </a:bodyPr>
          <a:lstStyle/>
          <a:p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登录后 </a:t>
            </a:r>
            <a:r>
              <a:rPr lang="en-US" altLang="zh-CN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evernote</a:t>
            </a:r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后显示的界面，其中的笔记分类与美味书签的选集有相似之处</a:t>
            </a:r>
            <a:r>
              <a:rPr lang="en-US" altLang="zh-CN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800" dirty="0" err="1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7880471" cy="4143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00034" y="5429264"/>
            <a:ext cx="7858180" cy="954107"/>
          </a:xfrm>
          <a:prstGeom prst="rect">
            <a:avLst/>
          </a:prstGeom>
          <a:solidFill>
            <a:srgbClr val="68AA35">
              <a:alpha val="65098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80000" rIns="180000" rtlCol="0" anchor="t" anchorCtr="0">
            <a:spAutoFit/>
          </a:bodyPr>
          <a:lstStyle/>
          <a:p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剪辑成功后采用了这种</a:t>
            </a:r>
            <a:r>
              <a:rPr lang="en-US" altLang="zh-CN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chrome</a:t>
            </a:r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采用的桌面提醒功能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500042"/>
            <a:ext cx="7571247" cy="4525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00034" y="5643578"/>
            <a:ext cx="7286676" cy="523220"/>
          </a:xfrm>
          <a:prstGeom prst="rect">
            <a:avLst/>
          </a:prstGeom>
          <a:solidFill>
            <a:srgbClr val="68AA35">
              <a:alpha val="65098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80000" rIns="180000" rtlCol="0" anchor="t" anchorCtr="0">
            <a:spAutoFit/>
          </a:bodyPr>
          <a:lstStyle/>
          <a:p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altLang="zh-CN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pocket</a:t>
            </a:r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则采用了一个页面顶部的弹出效果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5688" r="26557"/>
          <a:stretch>
            <a:fillRect/>
          </a:stretch>
        </p:blipFill>
        <p:spPr bwMode="auto">
          <a:xfrm>
            <a:off x="500034" y="428604"/>
            <a:ext cx="3929090" cy="4325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23958" r="24826"/>
          <a:stretch>
            <a:fillRect/>
          </a:stretch>
        </p:blipFill>
        <p:spPr bwMode="auto">
          <a:xfrm>
            <a:off x="4071934" y="1142984"/>
            <a:ext cx="4214842" cy="4326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85720" y="5715016"/>
            <a:ext cx="8569782" cy="954107"/>
          </a:xfrm>
          <a:prstGeom prst="rect">
            <a:avLst/>
          </a:prstGeom>
          <a:solidFill>
            <a:srgbClr val="68AA35">
              <a:alpha val="65098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80000" rIns="180000" rtlCol="0" anchor="t" anchorCtr="0">
            <a:spAutoFit/>
          </a:bodyPr>
          <a:lstStyle/>
          <a:p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两个扩展的选项页面，其中</a:t>
            </a:r>
            <a:r>
              <a:rPr lang="en-US" altLang="zh-CN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pocket</a:t>
            </a:r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在这里显示用户的登录状态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643050"/>
            <a:ext cx="5934075" cy="1666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57158" y="4071942"/>
            <a:ext cx="8499115" cy="1384995"/>
          </a:xfrm>
          <a:prstGeom prst="rect">
            <a:avLst/>
          </a:prstGeom>
          <a:solidFill>
            <a:srgbClr val="68AA35">
              <a:alpha val="65098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80000" rIns="180000" rtlCol="0" anchor="t" anchorCtr="0">
            <a:spAutoFit/>
          </a:bodyPr>
          <a:lstStyle/>
          <a:p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对于不能剪裁的页面，</a:t>
            </a:r>
            <a:r>
              <a:rPr lang="en-US" altLang="zh-CN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evernote</a:t>
            </a:r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popup</a:t>
            </a:r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里面给出了提示。</a:t>
            </a:r>
            <a:endParaRPr lang="en-US" altLang="zh-CN" sz="2800" dirty="0" err="1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en-US" altLang="zh-CN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pocket</a:t>
            </a:r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对于不能收藏的页面并没有任何提示信息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图标的比对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7" y="2214555"/>
            <a:ext cx="1866318" cy="1571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2214554"/>
            <a:ext cx="4714908" cy="1571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71473" y="4643446"/>
            <a:ext cx="8215370" cy="1384995"/>
          </a:xfrm>
          <a:prstGeom prst="rect">
            <a:avLst/>
          </a:prstGeom>
          <a:solidFill>
            <a:srgbClr val="68AA35">
              <a:alpha val="65098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80000" rIns="180000" rtlCol="0" anchor="t" anchorCtr="0">
            <a:spAutoFit/>
          </a:bodyPr>
          <a:lstStyle/>
          <a:p>
            <a:r>
              <a:rPr lang="en-US" altLang="zh-CN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Evernote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在进行数据同步的时候，其右下角会显示正在同步的页面的个数</a:t>
            </a:r>
            <a:r>
              <a:rPr lang="zh-CN" altLang="en-US" sz="2800" dirty="0" smtClean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。但是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两者的图标采用灰色，有一种被禁用了的感觉</a:t>
            </a:r>
            <a:r>
              <a:rPr lang="en-US" altLang="zh-CN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500042"/>
            <a:ext cx="4781550" cy="3914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71472" y="4929198"/>
            <a:ext cx="8001056" cy="1384995"/>
          </a:xfrm>
          <a:prstGeom prst="rect">
            <a:avLst/>
          </a:prstGeom>
          <a:solidFill>
            <a:srgbClr val="68AA35">
              <a:alpha val="65098"/>
            </a:srgb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180000" rIns="180000" rtlCol="0" anchor="t" anchorCtr="0">
            <a:spAutoFit/>
          </a:bodyPr>
          <a:lstStyle/>
          <a:p>
            <a:r>
              <a:rPr lang="zh-CN" altLang="en-US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同时也调研了</a:t>
            </a:r>
            <a:r>
              <a:rPr lang="en-US" altLang="zh-CN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delicious</a:t>
            </a:r>
            <a:r>
              <a:rPr lang="zh-CN" altLang="en-US" sz="2800" dirty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目前的一个扩展，设计上没有前面所述的两个要好，并且感觉是无人维护状态</a:t>
            </a:r>
            <a:r>
              <a:rPr lang="en-US" altLang="zh-CN" sz="2800" dirty="0" err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800" dirty="0" err="1">
              <a:solidFill>
                <a:schemeClr val="bg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167</Words>
  <Application>Microsoft Office PowerPoint</Application>
  <PresentationFormat>全屏显示(4:3)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&amp;</vt:lpstr>
      <vt:lpstr>幻灯片 2</vt:lpstr>
      <vt:lpstr>幻灯片 3</vt:lpstr>
      <vt:lpstr>幻灯片 4</vt:lpstr>
      <vt:lpstr>幻灯片 5</vt:lpstr>
      <vt:lpstr>幻灯片 6</vt:lpstr>
      <vt:lpstr>幻灯片 7</vt:lpstr>
      <vt:lpstr>图标的比对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aisensiy</dc:creator>
  <cp:lastModifiedBy>aisensiy</cp:lastModifiedBy>
  <cp:revision>46</cp:revision>
  <dcterms:created xsi:type="dcterms:W3CDTF">2012-05-22T14:11:10Z</dcterms:created>
  <dcterms:modified xsi:type="dcterms:W3CDTF">2012-05-22T16:33:55Z</dcterms:modified>
</cp:coreProperties>
</file>