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2DE101-3065-49ED-86F7-4D917329320C}" v="990" dt="2022-11-15T18:22:32.3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vde zeren" userId="S::210103056@ogr.atu.edu.tr::f83a51ca-9acd-4e6c-848b-f643b343ebbf" providerId="AD" clId="Web-{8F2DE101-3065-49ED-86F7-4D917329320C}"/>
    <pc:docChg chg="addSld delSld modSld">
      <pc:chgData name="sevde zeren" userId="S::210103056@ogr.atu.edu.tr::f83a51ca-9acd-4e6c-848b-f643b343ebbf" providerId="AD" clId="Web-{8F2DE101-3065-49ED-86F7-4D917329320C}" dt="2022-11-15T18:22:32.345" v="1018" actId="1076"/>
      <pc:docMkLst>
        <pc:docMk/>
      </pc:docMkLst>
      <pc:sldChg chg="delSp modSp">
        <pc:chgData name="sevde zeren" userId="S::210103056@ogr.atu.edu.tr::f83a51ca-9acd-4e6c-848b-f643b343ebbf" providerId="AD" clId="Web-{8F2DE101-3065-49ED-86F7-4D917329320C}" dt="2022-11-15T17:01:39.778" v="9" actId="1076"/>
        <pc:sldMkLst>
          <pc:docMk/>
          <pc:sldMk cId="3601082625" sldId="256"/>
        </pc:sldMkLst>
        <pc:spChg chg="mod">
          <ac:chgData name="sevde zeren" userId="S::210103056@ogr.atu.edu.tr::f83a51ca-9acd-4e6c-848b-f643b343ebbf" providerId="AD" clId="Web-{8F2DE101-3065-49ED-86F7-4D917329320C}" dt="2022-11-15T17:01:39.778" v="9" actId="1076"/>
          <ac:spMkLst>
            <pc:docMk/>
            <pc:sldMk cId="3601082625" sldId="256"/>
            <ac:spMk id="2" creationId="{00000000-0000-0000-0000-000000000000}"/>
          </ac:spMkLst>
        </pc:spChg>
        <pc:spChg chg="del">
          <ac:chgData name="sevde zeren" userId="S::210103056@ogr.atu.edu.tr::f83a51ca-9acd-4e6c-848b-f643b343ebbf" providerId="AD" clId="Web-{8F2DE101-3065-49ED-86F7-4D917329320C}" dt="2022-11-15T17:00:45.479" v="2"/>
          <ac:spMkLst>
            <pc:docMk/>
            <pc:sldMk cId="3601082625" sldId="256"/>
            <ac:spMk id="3" creationId="{00000000-0000-0000-0000-000000000000}"/>
          </ac:spMkLst>
        </pc:spChg>
      </pc:sldChg>
      <pc:sldChg chg="addSp delSp modSp new mod setBg setClrOvrMap">
        <pc:chgData name="sevde zeren" userId="S::210103056@ogr.atu.edu.tr::f83a51ca-9acd-4e6c-848b-f643b343ebbf" providerId="AD" clId="Web-{8F2DE101-3065-49ED-86F7-4D917329320C}" dt="2022-11-15T17:06:35.929" v="68" actId="1076"/>
        <pc:sldMkLst>
          <pc:docMk/>
          <pc:sldMk cId="4048739885" sldId="257"/>
        </pc:sldMkLst>
        <pc:spChg chg="del">
          <ac:chgData name="sevde zeren" userId="S::210103056@ogr.atu.edu.tr::f83a51ca-9acd-4e6c-848b-f643b343ebbf" providerId="AD" clId="Web-{8F2DE101-3065-49ED-86F7-4D917329320C}" dt="2022-11-15T17:02:36.217" v="11"/>
          <ac:spMkLst>
            <pc:docMk/>
            <pc:sldMk cId="4048739885" sldId="257"/>
            <ac:spMk id="2" creationId="{6A841B7E-8695-72AC-A62F-DCB5AE6505DA}"/>
          </ac:spMkLst>
        </pc:spChg>
        <pc:spChg chg="mod">
          <ac:chgData name="sevde zeren" userId="S::210103056@ogr.atu.edu.tr::f83a51ca-9acd-4e6c-848b-f643b343ebbf" providerId="AD" clId="Web-{8F2DE101-3065-49ED-86F7-4D917329320C}" dt="2022-11-15T17:06:35.929" v="68" actId="1076"/>
          <ac:spMkLst>
            <pc:docMk/>
            <pc:sldMk cId="4048739885" sldId="257"/>
            <ac:spMk id="3" creationId="{2F256D18-1E4C-20F1-019E-DD589638C667}"/>
          </ac:spMkLst>
        </pc:spChg>
        <pc:spChg chg="add">
          <ac:chgData name="sevde zeren" userId="S::210103056@ogr.atu.edu.tr::f83a51ca-9acd-4e6c-848b-f643b343ebbf" providerId="AD" clId="Web-{8F2DE101-3065-49ED-86F7-4D917329320C}" dt="2022-11-15T17:05:36.021" v="63"/>
          <ac:spMkLst>
            <pc:docMk/>
            <pc:sldMk cId="4048739885" sldId="257"/>
            <ac:spMk id="8" creationId="{A14902AA-4E7E-4D93-A756-AC2EF9AAF932}"/>
          </ac:spMkLst>
        </pc:spChg>
        <pc:spChg chg="add">
          <ac:chgData name="sevde zeren" userId="S::210103056@ogr.atu.edu.tr::f83a51ca-9acd-4e6c-848b-f643b343ebbf" providerId="AD" clId="Web-{8F2DE101-3065-49ED-86F7-4D917329320C}" dt="2022-11-15T17:05:36.021" v="63"/>
          <ac:spMkLst>
            <pc:docMk/>
            <pc:sldMk cId="4048739885" sldId="257"/>
            <ac:spMk id="10" creationId="{AE0AE5A0-0098-4DC4-82DC-CCE4071B655B}"/>
          </ac:spMkLst>
        </pc:spChg>
        <pc:spChg chg="add">
          <ac:chgData name="sevde zeren" userId="S::210103056@ogr.atu.edu.tr::f83a51ca-9acd-4e6c-848b-f643b343ebbf" providerId="AD" clId="Web-{8F2DE101-3065-49ED-86F7-4D917329320C}" dt="2022-11-15T17:05:36.021" v="63"/>
          <ac:spMkLst>
            <pc:docMk/>
            <pc:sldMk cId="4048739885" sldId="257"/>
            <ac:spMk id="12" creationId="{B6D28670-6E3D-4F4B-AD22-EFA33BF3CA29}"/>
          </ac:spMkLst>
        </pc:spChg>
      </pc:sldChg>
      <pc:sldChg chg="addSp delSp modSp new mod setBg modClrScheme setClrOvrMap delDesignElem chgLayout">
        <pc:chgData name="sevde zeren" userId="S::210103056@ogr.atu.edu.tr::f83a51ca-9acd-4e6c-848b-f643b343ebbf" providerId="AD" clId="Web-{8F2DE101-3065-49ED-86F7-4D917329320C}" dt="2022-11-15T17:12:33.161" v="311" actId="1076"/>
        <pc:sldMkLst>
          <pc:docMk/>
          <pc:sldMk cId="3582343445" sldId="258"/>
        </pc:sldMkLst>
        <pc:spChg chg="mod ord">
          <ac:chgData name="sevde zeren" userId="S::210103056@ogr.atu.edu.tr::f83a51ca-9acd-4e6c-848b-f643b343ebbf" providerId="AD" clId="Web-{8F2DE101-3065-49ED-86F7-4D917329320C}" dt="2022-11-15T17:12:20.145" v="308"/>
          <ac:spMkLst>
            <pc:docMk/>
            <pc:sldMk cId="3582343445" sldId="258"/>
            <ac:spMk id="2" creationId="{DA6FD8E5-AB09-F63B-62A4-38854A1676A5}"/>
          </ac:spMkLst>
        </pc:spChg>
        <pc:spChg chg="mod ord">
          <ac:chgData name="sevde zeren" userId="S::210103056@ogr.atu.edu.tr::f83a51ca-9acd-4e6c-848b-f643b343ebbf" providerId="AD" clId="Web-{8F2DE101-3065-49ED-86F7-4D917329320C}" dt="2022-11-15T17:12:33.161" v="311" actId="1076"/>
          <ac:spMkLst>
            <pc:docMk/>
            <pc:sldMk cId="3582343445" sldId="258"/>
            <ac:spMk id="3" creationId="{C4C04183-60C7-6619-F963-50BFDCC6AC39}"/>
          </ac:spMkLst>
        </pc:spChg>
        <pc:spChg chg="add del mod ord">
          <ac:chgData name="sevde zeren" userId="S::210103056@ogr.atu.edu.tr::f83a51ca-9acd-4e6c-848b-f643b343ebbf" providerId="AD" clId="Web-{8F2DE101-3065-49ED-86F7-4D917329320C}" dt="2022-11-15T17:11:10.939" v="303"/>
          <ac:spMkLst>
            <pc:docMk/>
            <pc:sldMk cId="3582343445" sldId="258"/>
            <ac:spMk id="4" creationId="{F7F48667-B508-C204-F610-ABCF8DCDDE30}"/>
          </ac:spMkLst>
        </pc:spChg>
        <pc:spChg chg="add del">
          <ac:chgData name="sevde zeren" userId="S::210103056@ogr.atu.edu.tr::f83a51ca-9acd-4e6c-848b-f643b343ebbf" providerId="AD" clId="Web-{8F2DE101-3065-49ED-86F7-4D917329320C}" dt="2022-11-15T17:11:05.236" v="302"/>
          <ac:spMkLst>
            <pc:docMk/>
            <pc:sldMk cId="3582343445" sldId="258"/>
            <ac:spMk id="8" creationId="{3362DFFC-4DCC-48EE-B781-94D04B95F1E8}"/>
          </ac:spMkLst>
        </pc:spChg>
        <pc:spChg chg="add del">
          <ac:chgData name="sevde zeren" userId="S::210103056@ogr.atu.edu.tr::f83a51ca-9acd-4e6c-848b-f643b343ebbf" providerId="AD" clId="Web-{8F2DE101-3065-49ED-86F7-4D917329320C}" dt="2022-11-15T17:12:20.145" v="308"/>
          <ac:spMkLst>
            <pc:docMk/>
            <pc:sldMk cId="3582343445" sldId="258"/>
            <ac:spMk id="9" creationId="{2A97F59D-628C-4053-B41F-489D0045FD5C}"/>
          </ac:spMkLst>
        </pc:spChg>
        <pc:spChg chg="add del">
          <ac:chgData name="sevde zeren" userId="S::210103056@ogr.atu.edu.tr::f83a51ca-9acd-4e6c-848b-f643b343ebbf" providerId="AD" clId="Web-{8F2DE101-3065-49ED-86F7-4D917329320C}" dt="2022-11-15T17:11:05.236" v="302"/>
          <ac:spMkLst>
            <pc:docMk/>
            <pc:sldMk cId="3582343445" sldId="258"/>
            <ac:spMk id="10" creationId="{18B8B265-E68C-4B64-9238-781F0102C57B}"/>
          </ac:spMkLst>
        </pc:spChg>
        <pc:spChg chg="add del">
          <ac:chgData name="sevde zeren" userId="S::210103056@ogr.atu.edu.tr::f83a51ca-9acd-4e6c-848b-f643b343ebbf" providerId="AD" clId="Web-{8F2DE101-3065-49ED-86F7-4D917329320C}" dt="2022-11-15T17:12:20.145" v="308"/>
          <ac:spMkLst>
            <pc:docMk/>
            <pc:sldMk cId="3582343445" sldId="258"/>
            <ac:spMk id="11" creationId="{32812C54-7AEF-4ABB-826E-221F51CB0F30}"/>
          </ac:spMkLst>
        </pc:spChg>
        <pc:spChg chg="add del">
          <ac:chgData name="sevde zeren" userId="S::210103056@ogr.atu.edu.tr::f83a51ca-9acd-4e6c-848b-f643b343ebbf" providerId="AD" clId="Web-{8F2DE101-3065-49ED-86F7-4D917329320C}" dt="2022-11-15T17:12:20.145" v="308"/>
          <ac:spMkLst>
            <pc:docMk/>
            <pc:sldMk cId="3582343445" sldId="258"/>
            <ac:spMk id="13" creationId="{891F40E4-8A76-44CF-91EC-907367352626}"/>
          </ac:spMkLst>
        </pc:spChg>
        <pc:spChg chg="add del">
          <ac:chgData name="sevde zeren" userId="S::210103056@ogr.atu.edu.tr::f83a51ca-9acd-4e6c-848b-f643b343ebbf" providerId="AD" clId="Web-{8F2DE101-3065-49ED-86F7-4D917329320C}" dt="2022-11-15T17:12:20.145" v="308"/>
          <ac:spMkLst>
            <pc:docMk/>
            <pc:sldMk cId="3582343445" sldId="258"/>
            <ac:spMk id="15" creationId="{72171013-D973-4187-9CF2-EE098EEF8194}"/>
          </ac:spMkLst>
        </pc:spChg>
        <pc:spChg chg="add">
          <ac:chgData name="sevde zeren" userId="S::210103056@ogr.atu.edu.tr::f83a51ca-9acd-4e6c-848b-f643b343ebbf" providerId="AD" clId="Web-{8F2DE101-3065-49ED-86F7-4D917329320C}" dt="2022-11-15T17:12:20.145" v="308"/>
          <ac:spMkLst>
            <pc:docMk/>
            <pc:sldMk cId="3582343445" sldId="258"/>
            <ac:spMk id="20" creationId="{2A97F59D-628C-4053-B41F-489D0045FD5C}"/>
          </ac:spMkLst>
        </pc:spChg>
        <pc:spChg chg="add">
          <ac:chgData name="sevde zeren" userId="S::210103056@ogr.atu.edu.tr::f83a51ca-9acd-4e6c-848b-f643b343ebbf" providerId="AD" clId="Web-{8F2DE101-3065-49ED-86F7-4D917329320C}" dt="2022-11-15T17:12:20.145" v="308"/>
          <ac:spMkLst>
            <pc:docMk/>
            <pc:sldMk cId="3582343445" sldId="258"/>
            <ac:spMk id="22" creationId="{A14902AA-4E7E-4D93-A756-AC2EF9AAF932}"/>
          </ac:spMkLst>
        </pc:spChg>
        <pc:spChg chg="add">
          <ac:chgData name="sevde zeren" userId="S::210103056@ogr.atu.edu.tr::f83a51ca-9acd-4e6c-848b-f643b343ebbf" providerId="AD" clId="Web-{8F2DE101-3065-49ED-86F7-4D917329320C}" dt="2022-11-15T17:12:20.145" v="308"/>
          <ac:spMkLst>
            <pc:docMk/>
            <pc:sldMk cId="3582343445" sldId="258"/>
            <ac:spMk id="24" creationId="{AE0AE5A0-0098-4DC4-82DC-CCE4071B655B}"/>
          </ac:spMkLst>
        </pc:spChg>
        <pc:spChg chg="add">
          <ac:chgData name="sevde zeren" userId="S::210103056@ogr.atu.edu.tr::f83a51ca-9acd-4e6c-848b-f643b343ebbf" providerId="AD" clId="Web-{8F2DE101-3065-49ED-86F7-4D917329320C}" dt="2022-11-15T17:12:20.145" v="308"/>
          <ac:spMkLst>
            <pc:docMk/>
            <pc:sldMk cId="3582343445" sldId="258"/>
            <ac:spMk id="26" creationId="{B6D28670-6E3D-4F4B-AD22-EFA33BF3CA29}"/>
          </ac:spMkLst>
        </pc:spChg>
      </pc:sldChg>
      <pc:sldChg chg="addSp delSp modSp new mod setBg setClrOvrMap">
        <pc:chgData name="sevde zeren" userId="S::210103056@ogr.atu.edu.tr::f83a51ca-9acd-4e6c-848b-f643b343ebbf" providerId="AD" clId="Web-{8F2DE101-3065-49ED-86F7-4D917329320C}" dt="2022-11-15T17:17:10.093" v="377" actId="20577"/>
        <pc:sldMkLst>
          <pc:docMk/>
          <pc:sldMk cId="2551650154" sldId="259"/>
        </pc:sldMkLst>
        <pc:spChg chg="del mod">
          <ac:chgData name="sevde zeren" userId="S::210103056@ogr.atu.edu.tr::f83a51ca-9acd-4e6c-848b-f643b343ebbf" providerId="AD" clId="Web-{8F2DE101-3065-49ED-86F7-4D917329320C}" dt="2022-11-15T17:13:38.819" v="315"/>
          <ac:spMkLst>
            <pc:docMk/>
            <pc:sldMk cId="2551650154" sldId="259"/>
            <ac:spMk id="2" creationId="{46AE1176-AA55-92C4-337E-B5C40ED9C7F5}"/>
          </ac:spMkLst>
        </pc:spChg>
        <pc:spChg chg="del">
          <ac:chgData name="sevde zeren" userId="S::210103056@ogr.atu.edu.tr::f83a51ca-9acd-4e6c-848b-f643b343ebbf" providerId="AD" clId="Web-{8F2DE101-3065-49ED-86F7-4D917329320C}" dt="2022-11-15T17:13:27.460" v="314"/>
          <ac:spMkLst>
            <pc:docMk/>
            <pc:sldMk cId="2551650154" sldId="259"/>
            <ac:spMk id="3" creationId="{61CD9E51-FD3D-F476-E2DE-00D22DEB013D}"/>
          </ac:spMkLst>
        </pc:spChg>
        <pc:spChg chg="mod">
          <ac:chgData name="sevde zeren" userId="S::210103056@ogr.atu.edu.tr::f83a51ca-9acd-4e6c-848b-f643b343ebbf" providerId="AD" clId="Web-{8F2DE101-3065-49ED-86F7-4D917329320C}" dt="2022-11-15T17:17:10.093" v="377" actId="20577"/>
          <ac:spMkLst>
            <pc:docMk/>
            <pc:sldMk cId="2551650154" sldId="259"/>
            <ac:spMk id="4" creationId="{0DF8946D-5D40-8BE7-3271-0BE19A36D4BE}"/>
          </ac:spMkLst>
        </pc:spChg>
        <pc:spChg chg="add">
          <ac:chgData name="sevde zeren" userId="S::210103056@ogr.atu.edu.tr::f83a51ca-9acd-4e6c-848b-f643b343ebbf" providerId="AD" clId="Web-{8F2DE101-3065-49ED-86F7-4D917329320C}" dt="2022-11-15T17:13:27.460" v="314"/>
          <ac:spMkLst>
            <pc:docMk/>
            <pc:sldMk cId="2551650154" sldId="259"/>
            <ac:spMk id="9" creationId="{2A97F59D-628C-4053-B41F-489D0045FD5C}"/>
          </ac:spMkLst>
        </pc:spChg>
        <pc:spChg chg="add">
          <ac:chgData name="sevde zeren" userId="S::210103056@ogr.atu.edu.tr::f83a51ca-9acd-4e6c-848b-f643b343ebbf" providerId="AD" clId="Web-{8F2DE101-3065-49ED-86F7-4D917329320C}" dt="2022-11-15T17:13:27.460" v="314"/>
          <ac:spMkLst>
            <pc:docMk/>
            <pc:sldMk cId="2551650154" sldId="259"/>
            <ac:spMk id="11" creationId="{A14902AA-4E7E-4D93-A756-AC2EF9AAF932}"/>
          </ac:spMkLst>
        </pc:spChg>
        <pc:spChg chg="add">
          <ac:chgData name="sevde zeren" userId="S::210103056@ogr.atu.edu.tr::f83a51ca-9acd-4e6c-848b-f643b343ebbf" providerId="AD" clId="Web-{8F2DE101-3065-49ED-86F7-4D917329320C}" dt="2022-11-15T17:13:27.460" v="314"/>
          <ac:spMkLst>
            <pc:docMk/>
            <pc:sldMk cId="2551650154" sldId="259"/>
            <ac:spMk id="13" creationId="{AE0AE5A0-0098-4DC4-82DC-CCE4071B655B}"/>
          </ac:spMkLst>
        </pc:spChg>
        <pc:spChg chg="add">
          <ac:chgData name="sevde zeren" userId="S::210103056@ogr.atu.edu.tr::f83a51ca-9acd-4e6c-848b-f643b343ebbf" providerId="AD" clId="Web-{8F2DE101-3065-49ED-86F7-4D917329320C}" dt="2022-11-15T17:13:27.460" v="314"/>
          <ac:spMkLst>
            <pc:docMk/>
            <pc:sldMk cId="2551650154" sldId="259"/>
            <ac:spMk id="15" creationId="{B6D28670-6E3D-4F4B-AD22-EFA33BF3CA29}"/>
          </ac:spMkLst>
        </pc:spChg>
      </pc:sldChg>
      <pc:sldChg chg="addSp delSp modSp new mod setBg setClrOvrMap">
        <pc:chgData name="sevde zeren" userId="S::210103056@ogr.atu.edu.tr::f83a51ca-9acd-4e6c-848b-f643b343ebbf" providerId="AD" clId="Web-{8F2DE101-3065-49ED-86F7-4D917329320C}" dt="2022-11-15T17:19:38.458" v="393" actId="20577"/>
        <pc:sldMkLst>
          <pc:docMk/>
          <pc:sldMk cId="1775020236" sldId="260"/>
        </pc:sldMkLst>
        <pc:spChg chg="del mod">
          <ac:chgData name="sevde zeren" userId="S::210103056@ogr.atu.edu.tr::f83a51ca-9acd-4e6c-848b-f643b343ebbf" providerId="AD" clId="Web-{8F2DE101-3065-49ED-86F7-4D917329320C}" dt="2022-11-15T17:17:50.282" v="381"/>
          <ac:spMkLst>
            <pc:docMk/>
            <pc:sldMk cId="1775020236" sldId="260"/>
            <ac:spMk id="2" creationId="{2B6C5CD2-14D8-D2DA-0BD8-930ED0C975A4}"/>
          </ac:spMkLst>
        </pc:spChg>
        <pc:spChg chg="del">
          <ac:chgData name="sevde zeren" userId="S::210103056@ogr.atu.edu.tr::f83a51ca-9acd-4e6c-848b-f643b343ebbf" providerId="AD" clId="Web-{8F2DE101-3065-49ED-86F7-4D917329320C}" dt="2022-11-15T17:17:25.968" v="379"/>
          <ac:spMkLst>
            <pc:docMk/>
            <pc:sldMk cId="1775020236" sldId="260"/>
            <ac:spMk id="3" creationId="{2C5E521A-CC95-EE0A-804C-41BD6656B611}"/>
          </ac:spMkLst>
        </pc:spChg>
        <pc:spChg chg="mod">
          <ac:chgData name="sevde zeren" userId="S::210103056@ogr.atu.edu.tr::f83a51ca-9acd-4e6c-848b-f643b343ebbf" providerId="AD" clId="Web-{8F2DE101-3065-49ED-86F7-4D917329320C}" dt="2022-11-15T17:19:38.458" v="393" actId="20577"/>
          <ac:spMkLst>
            <pc:docMk/>
            <pc:sldMk cId="1775020236" sldId="260"/>
            <ac:spMk id="4" creationId="{F8CAD260-3072-B081-2A5C-10FBD959BE6B}"/>
          </ac:spMkLst>
        </pc:spChg>
        <pc:spChg chg="add">
          <ac:chgData name="sevde zeren" userId="S::210103056@ogr.atu.edu.tr::f83a51ca-9acd-4e6c-848b-f643b343ebbf" providerId="AD" clId="Web-{8F2DE101-3065-49ED-86F7-4D917329320C}" dt="2022-11-15T17:17:25.968" v="379"/>
          <ac:spMkLst>
            <pc:docMk/>
            <pc:sldMk cId="1775020236" sldId="260"/>
            <ac:spMk id="9" creationId="{2A97F59D-628C-4053-B41F-489D0045FD5C}"/>
          </ac:spMkLst>
        </pc:spChg>
        <pc:spChg chg="add">
          <ac:chgData name="sevde zeren" userId="S::210103056@ogr.atu.edu.tr::f83a51ca-9acd-4e6c-848b-f643b343ebbf" providerId="AD" clId="Web-{8F2DE101-3065-49ED-86F7-4D917329320C}" dt="2022-11-15T17:17:25.968" v="379"/>
          <ac:spMkLst>
            <pc:docMk/>
            <pc:sldMk cId="1775020236" sldId="260"/>
            <ac:spMk id="11" creationId="{A14902AA-4E7E-4D93-A756-AC2EF9AAF932}"/>
          </ac:spMkLst>
        </pc:spChg>
        <pc:spChg chg="add">
          <ac:chgData name="sevde zeren" userId="S::210103056@ogr.atu.edu.tr::f83a51ca-9acd-4e6c-848b-f643b343ebbf" providerId="AD" clId="Web-{8F2DE101-3065-49ED-86F7-4D917329320C}" dt="2022-11-15T17:17:25.968" v="379"/>
          <ac:spMkLst>
            <pc:docMk/>
            <pc:sldMk cId="1775020236" sldId="260"/>
            <ac:spMk id="13" creationId="{AE0AE5A0-0098-4DC4-82DC-CCE4071B655B}"/>
          </ac:spMkLst>
        </pc:spChg>
        <pc:spChg chg="add">
          <ac:chgData name="sevde zeren" userId="S::210103056@ogr.atu.edu.tr::f83a51ca-9acd-4e6c-848b-f643b343ebbf" providerId="AD" clId="Web-{8F2DE101-3065-49ED-86F7-4D917329320C}" dt="2022-11-15T17:17:25.968" v="379"/>
          <ac:spMkLst>
            <pc:docMk/>
            <pc:sldMk cId="1775020236" sldId="260"/>
            <ac:spMk id="15" creationId="{B6D28670-6E3D-4F4B-AD22-EFA33BF3CA29}"/>
          </ac:spMkLst>
        </pc:spChg>
      </pc:sldChg>
      <pc:sldChg chg="new del">
        <pc:chgData name="sevde zeren" userId="S::210103056@ogr.atu.edu.tr::f83a51ca-9acd-4e6c-848b-f643b343ebbf" providerId="AD" clId="Web-{8F2DE101-3065-49ED-86F7-4D917329320C}" dt="2022-11-15T17:13:17.741" v="313"/>
        <pc:sldMkLst>
          <pc:docMk/>
          <pc:sldMk cId="3270908637" sldId="260"/>
        </pc:sldMkLst>
      </pc:sldChg>
      <pc:sldChg chg="addSp delSp modSp new mod setBg setClrOvrMap">
        <pc:chgData name="sevde zeren" userId="S::210103056@ogr.atu.edu.tr::f83a51ca-9acd-4e6c-848b-f643b343ebbf" providerId="AD" clId="Web-{8F2DE101-3065-49ED-86F7-4D917329320C}" dt="2022-11-15T17:24:00.889" v="420" actId="20577"/>
        <pc:sldMkLst>
          <pc:docMk/>
          <pc:sldMk cId="955848726" sldId="261"/>
        </pc:sldMkLst>
        <pc:spChg chg="mod">
          <ac:chgData name="sevde zeren" userId="S::210103056@ogr.atu.edu.tr::f83a51ca-9acd-4e6c-848b-f643b343ebbf" providerId="AD" clId="Web-{8F2DE101-3065-49ED-86F7-4D917329320C}" dt="2022-11-15T17:24:00.889" v="420" actId="20577"/>
          <ac:spMkLst>
            <pc:docMk/>
            <pc:sldMk cId="955848726" sldId="261"/>
            <ac:spMk id="2" creationId="{74DCE492-C384-7660-F0CC-D588918B9856}"/>
          </ac:spMkLst>
        </pc:spChg>
        <pc:spChg chg="del">
          <ac:chgData name="sevde zeren" userId="S::210103056@ogr.atu.edu.tr::f83a51ca-9acd-4e6c-848b-f643b343ebbf" providerId="AD" clId="Web-{8F2DE101-3065-49ED-86F7-4D917329320C}" dt="2022-11-15T17:21:18.211" v="395"/>
          <ac:spMkLst>
            <pc:docMk/>
            <pc:sldMk cId="955848726" sldId="261"/>
            <ac:spMk id="3" creationId="{71F08A6F-A410-668D-4B0A-E92AC1120514}"/>
          </ac:spMkLst>
        </pc:spChg>
        <pc:spChg chg="add del mod">
          <ac:chgData name="sevde zeren" userId="S::210103056@ogr.atu.edu.tr::f83a51ca-9acd-4e6c-848b-f643b343ebbf" providerId="AD" clId="Web-{8F2DE101-3065-49ED-86F7-4D917329320C}" dt="2022-11-15T17:23:36.013" v="419"/>
          <ac:spMkLst>
            <pc:docMk/>
            <pc:sldMk cId="955848726" sldId="261"/>
            <ac:spMk id="4" creationId="{B7FE3694-A7CB-01D1-8A06-8A1ABD348C92}"/>
          </ac:spMkLst>
        </pc:spChg>
        <pc:spChg chg="add del">
          <ac:chgData name="sevde zeren" userId="S::210103056@ogr.atu.edu.tr::f83a51ca-9acd-4e6c-848b-f643b343ebbf" providerId="AD" clId="Web-{8F2DE101-3065-49ED-86F7-4D917329320C}" dt="2022-11-15T17:23:36.013" v="419"/>
          <ac:spMkLst>
            <pc:docMk/>
            <pc:sldMk cId="955848726" sldId="261"/>
            <ac:spMk id="9" creationId="{2A97F59D-628C-4053-B41F-489D0045FD5C}"/>
          </ac:spMkLst>
        </pc:spChg>
        <pc:spChg chg="add del">
          <ac:chgData name="sevde zeren" userId="S::210103056@ogr.atu.edu.tr::f83a51ca-9acd-4e6c-848b-f643b343ebbf" providerId="AD" clId="Web-{8F2DE101-3065-49ED-86F7-4D917329320C}" dt="2022-11-15T17:23:36.013" v="419"/>
          <ac:spMkLst>
            <pc:docMk/>
            <pc:sldMk cId="955848726" sldId="261"/>
            <ac:spMk id="11" creationId="{32812C54-7AEF-4ABB-826E-221F51CB0F30}"/>
          </ac:spMkLst>
        </pc:spChg>
        <pc:spChg chg="add del">
          <ac:chgData name="sevde zeren" userId="S::210103056@ogr.atu.edu.tr::f83a51ca-9acd-4e6c-848b-f643b343ebbf" providerId="AD" clId="Web-{8F2DE101-3065-49ED-86F7-4D917329320C}" dt="2022-11-15T17:23:36.013" v="419"/>
          <ac:spMkLst>
            <pc:docMk/>
            <pc:sldMk cId="955848726" sldId="261"/>
            <ac:spMk id="13" creationId="{891F40E4-8A76-44CF-91EC-907367352626}"/>
          </ac:spMkLst>
        </pc:spChg>
        <pc:spChg chg="add del">
          <ac:chgData name="sevde zeren" userId="S::210103056@ogr.atu.edu.tr::f83a51ca-9acd-4e6c-848b-f643b343ebbf" providerId="AD" clId="Web-{8F2DE101-3065-49ED-86F7-4D917329320C}" dt="2022-11-15T17:23:36.013" v="419"/>
          <ac:spMkLst>
            <pc:docMk/>
            <pc:sldMk cId="955848726" sldId="261"/>
            <ac:spMk id="15" creationId="{72171013-D973-4187-9CF2-EE098EEF8194}"/>
          </ac:spMkLst>
        </pc:spChg>
        <pc:spChg chg="add">
          <ac:chgData name="sevde zeren" userId="S::210103056@ogr.atu.edu.tr::f83a51ca-9acd-4e6c-848b-f643b343ebbf" providerId="AD" clId="Web-{8F2DE101-3065-49ED-86F7-4D917329320C}" dt="2022-11-15T17:23:36.013" v="419"/>
          <ac:spMkLst>
            <pc:docMk/>
            <pc:sldMk cId="955848726" sldId="261"/>
            <ac:spMk id="19" creationId="{2D170B9C-85A5-4673-981C-DDDBAC51F745}"/>
          </ac:spMkLst>
        </pc:spChg>
        <pc:spChg chg="add">
          <ac:chgData name="sevde zeren" userId="S::210103056@ogr.atu.edu.tr::f83a51ca-9acd-4e6c-848b-f643b343ebbf" providerId="AD" clId="Web-{8F2DE101-3065-49ED-86F7-4D917329320C}" dt="2022-11-15T17:23:36.013" v="419"/>
          <ac:spMkLst>
            <pc:docMk/>
            <pc:sldMk cId="955848726" sldId="261"/>
            <ac:spMk id="24" creationId="{1C82216A-4221-434A-B11C-7E13B4A1FC25}"/>
          </ac:spMkLst>
        </pc:spChg>
        <pc:spChg chg="add del">
          <ac:chgData name="sevde zeren" userId="S::210103056@ogr.atu.edu.tr::f83a51ca-9acd-4e6c-848b-f643b343ebbf" providerId="AD" clId="Web-{8F2DE101-3065-49ED-86F7-4D917329320C}" dt="2022-11-15T17:23:35.982" v="418"/>
          <ac:spMkLst>
            <pc:docMk/>
            <pc:sldMk cId="955848726" sldId="261"/>
            <ac:spMk id="25" creationId="{A77A6167-FCC5-49E8-B280-CECAF151ED9F}"/>
          </ac:spMkLst>
        </pc:spChg>
        <pc:spChg chg="add del">
          <ac:chgData name="sevde zeren" userId="S::210103056@ogr.atu.edu.tr::f83a51ca-9acd-4e6c-848b-f643b343ebbf" providerId="AD" clId="Web-{8F2DE101-3065-49ED-86F7-4D917329320C}" dt="2022-11-15T17:23:35.982" v="418"/>
          <ac:spMkLst>
            <pc:docMk/>
            <pc:sldMk cId="955848726" sldId="261"/>
            <ac:spMk id="27" creationId="{F84046EA-4273-437E-9DE5-5AEE713C35E2}"/>
          </ac:spMkLst>
        </pc:spChg>
        <pc:grpChg chg="add">
          <ac:chgData name="sevde zeren" userId="S::210103056@ogr.atu.edu.tr::f83a51ca-9acd-4e6c-848b-f643b343ebbf" providerId="AD" clId="Web-{8F2DE101-3065-49ED-86F7-4D917329320C}" dt="2022-11-15T17:23:36.013" v="419"/>
          <ac:grpSpMkLst>
            <pc:docMk/>
            <pc:sldMk cId="955848726" sldId="261"/>
            <ac:grpSpMk id="18" creationId="{9D9D6BF1-DFF2-4526-9D13-BF339D8C4163}"/>
          </ac:grpSpMkLst>
        </pc:grpChg>
        <pc:grpChg chg="add del">
          <ac:chgData name="sevde zeren" userId="S::210103056@ogr.atu.edu.tr::f83a51ca-9acd-4e6c-848b-f643b343ebbf" providerId="AD" clId="Web-{8F2DE101-3065-49ED-86F7-4D917329320C}" dt="2022-11-15T17:23:35.982" v="418"/>
          <ac:grpSpMkLst>
            <pc:docMk/>
            <pc:sldMk cId="955848726" sldId="261"/>
            <ac:grpSpMk id="21" creationId="{9D9D6BF1-DFF2-4526-9D13-BF339D8C4163}"/>
          </ac:grpSpMkLst>
        </pc:grpChg>
        <pc:picChg chg="add del">
          <ac:chgData name="sevde zeren" userId="S::210103056@ogr.atu.edu.tr::f83a51ca-9acd-4e6c-848b-f643b343ebbf" providerId="AD" clId="Web-{8F2DE101-3065-49ED-86F7-4D917329320C}" dt="2022-11-15T17:23:35.982" v="418"/>
          <ac:picMkLst>
            <pc:docMk/>
            <pc:sldMk cId="955848726" sldId="261"/>
            <ac:picMk id="17" creationId="{92757F53-C721-14FC-D0B3-F9F51A8C81FE}"/>
          </ac:picMkLst>
        </pc:picChg>
        <pc:picChg chg="add">
          <ac:chgData name="sevde zeren" userId="S::210103056@ogr.atu.edu.tr::f83a51ca-9acd-4e6c-848b-f643b343ebbf" providerId="AD" clId="Web-{8F2DE101-3065-49ED-86F7-4D917329320C}" dt="2022-11-15T17:23:36.013" v="419"/>
          <ac:picMkLst>
            <pc:docMk/>
            <pc:sldMk cId="955848726" sldId="261"/>
            <ac:picMk id="20" creationId="{46B0301E-6F40-99AA-E37C-318A527B8181}"/>
          </ac:picMkLst>
        </pc:picChg>
      </pc:sldChg>
      <pc:sldChg chg="addSp delSp modSp new mod setBg setClrOvrMap delDesignElem chgLayout">
        <pc:chgData name="sevde zeren" userId="S::210103056@ogr.atu.edu.tr::f83a51ca-9acd-4e6c-848b-f643b343ebbf" providerId="AD" clId="Web-{8F2DE101-3065-49ED-86F7-4D917329320C}" dt="2022-11-15T17:36:54.636" v="573" actId="20577"/>
        <pc:sldMkLst>
          <pc:docMk/>
          <pc:sldMk cId="3253539458" sldId="262"/>
        </pc:sldMkLst>
        <pc:spChg chg="del mod">
          <ac:chgData name="sevde zeren" userId="S::210103056@ogr.atu.edu.tr::f83a51ca-9acd-4e6c-848b-f643b343ebbf" providerId="AD" clId="Web-{8F2DE101-3065-49ED-86F7-4D917329320C}" dt="2022-11-15T17:25:11.642" v="434"/>
          <ac:spMkLst>
            <pc:docMk/>
            <pc:sldMk cId="3253539458" sldId="262"/>
            <ac:spMk id="2" creationId="{321E2818-5170-263D-513F-73938EB44BD6}"/>
          </ac:spMkLst>
        </pc:spChg>
        <pc:spChg chg="del mod">
          <ac:chgData name="sevde zeren" userId="S::210103056@ogr.atu.edu.tr::f83a51ca-9acd-4e6c-848b-f643b343ebbf" providerId="AD" clId="Web-{8F2DE101-3065-49ED-86F7-4D917329320C}" dt="2022-11-15T17:24:52.360" v="429"/>
          <ac:spMkLst>
            <pc:docMk/>
            <pc:sldMk cId="3253539458" sldId="262"/>
            <ac:spMk id="3" creationId="{D0AEF20E-3448-F8FC-5181-B5E1C6256466}"/>
          </ac:spMkLst>
        </pc:spChg>
        <pc:spChg chg="del mod ord">
          <ac:chgData name="sevde zeren" userId="S::210103056@ogr.atu.edu.tr::f83a51ca-9acd-4e6c-848b-f643b343ebbf" providerId="AD" clId="Web-{8F2DE101-3065-49ED-86F7-4D917329320C}" dt="2022-11-15T17:30:24.731" v="478"/>
          <ac:spMkLst>
            <pc:docMk/>
            <pc:sldMk cId="3253539458" sldId="262"/>
            <ac:spMk id="4" creationId="{6D9A5092-C4DB-7EEE-138C-D03892EAE324}"/>
          </ac:spMkLst>
        </pc:spChg>
        <pc:spChg chg="add del mod ord">
          <ac:chgData name="sevde zeren" userId="S::210103056@ogr.atu.edu.tr::f83a51ca-9acd-4e6c-848b-f643b343ebbf" providerId="AD" clId="Web-{8F2DE101-3065-49ED-86F7-4D917329320C}" dt="2022-11-15T17:30:28.981" v="479"/>
          <ac:spMkLst>
            <pc:docMk/>
            <pc:sldMk cId="3253539458" sldId="262"/>
            <ac:spMk id="5" creationId="{5004B813-7109-7238-4BE9-1B4E3B356F0F}"/>
          </ac:spMkLst>
        </pc:spChg>
        <pc:spChg chg="add mod ord">
          <ac:chgData name="sevde zeren" userId="S::210103056@ogr.atu.edu.tr::f83a51ca-9acd-4e6c-848b-f643b343ebbf" providerId="AD" clId="Web-{8F2DE101-3065-49ED-86F7-4D917329320C}" dt="2022-11-15T17:36:54.636" v="573" actId="20577"/>
          <ac:spMkLst>
            <pc:docMk/>
            <pc:sldMk cId="3253539458" sldId="262"/>
            <ac:spMk id="6" creationId="{8F35357E-8AAC-C63E-2EE3-A6295570C969}"/>
          </ac:spMkLst>
        </pc:spChg>
        <pc:spChg chg="add del mod">
          <ac:chgData name="sevde zeren" userId="S::210103056@ogr.atu.edu.tr::f83a51ca-9acd-4e6c-848b-f643b343ebbf" providerId="AD" clId="Web-{8F2DE101-3065-49ED-86F7-4D917329320C}" dt="2022-11-15T17:30:32.591" v="480"/>
          <ac:spMkLst>
            <pc:docMk/>
            <pc:sldMk cId="3253539458" sldId="262"/>
            <ac:spMk id="8" creationId="{D957A489-090C-7A86-8CDD-3CCE30329C55}"/>
          </ac:spMkLst>
        </pc:spChg>
        <pc:spChg chg="add del">
          <ac:chgData name="sevde zeren" userId="S::210103056@ogr.atu.edu.tr::f83a51ca-9acd-4e6c-848b-f643b343ebbf" providerId="AD" clId="Web-{8F2DE101-3065-49ED-86F7-4D917329320C}" dt="2022-11-15T17:28:28.039" v="463"/>
          <ac:spMkLst>
            <pc:docMk/>
            <pc:sldMk cId="3253539458" sldId="262"/>
            <ac:spMk id="9" creationId="{2A97F59D-628C-4053-B41F-489D0045FD5C}"/>
          </ac:spMkLst>
        </pc:spChg>
        <pc:spChg chg="add del mod ord">
          <ac:chgData name="sevde zeren" userId="S::210103056@ogr.atu.edu.tr::f83a51ca-9acd-4e6c-848b-f643b343ebbf" providerId="AD" clId="Web-{8F2DE101-3065-49ED-86F7-4D917329320C}" dt="2022-11-15T17:31:57.578" v="506"/>
          <ac:spMkLst>
            <pc:docMk/>
            <pc:sldMk cId="3253539458" sldId="262"/>
            <ac:spMk id="10" creationId="{96EB5ED5-FE30-3D4A-6EF8-F8787B985CAA}"/>
          </ac:spMkLst>
        </pc:spChg>
        <pc:spChg chg="add del">
          <ac:chgData name="sevde zeren" userId="S::210103056@ogr.atu.edu.tr::f83a51ca-9acd-4e6c-848b-f643b343ebbf" providerId="AD" clId="Web-{8F2DE101-3065-49ED-86F7-4D917329320C}" dt="2022-11-15T17:28:28.039" v="463"/>
          <ac:spMkLst>
            <pc:docMk/>
            <pc:sldMk cId="3253539458" sldId="262"/>
            <ac:spMk id="11" creationId="{A14902AA-4E7E-4D93-A756-AC2EF9AAF932}"/>
          </ac:spMkLst>
        </pc:spChg>
        <pc:spChg chg="add del">
          <ac:chgData name="sevde zeren" userId="S::210103056@ogr.atu.edu.tr::f83a51ca-9acd-4e6c-848b-f643b343ebbf" providerId="AD" clId="Web-{8F2DE101-3065-49ED-86F7-4D917329320C}" dt="2022-11-15T17:28:28.039" v="463"/>
          <ac:spMkLst>
            <pc:docMk/>
            <pc:sldMk cId="3253539458" sldId="262"/>
            <ac:spMk id="13" creationId="{AE0AE5A0-0098-4DC4-82DC-CCE4071B655B}"/>
          </ac:spMkLst>
        </pc:spChg>
        <pc:spChg chg="add del">
          <ac:chgData name="sevde zeren" userId="S::210103056@ogr.atu.edu.tr::f83a51ca-9acd-4e6c-848b-f643b343ebbf" providerId="AD" clId="Web-{8F2DE101-3065-49ED-86F7-4D917329320C}" dt="2022-11-15T17:28:28.039" v="463"/>
          <ac:spMkLst>
            <pc:docMk/>
            <pc:sldMk cId="3253539458" sldId="262"/>
            <ac:spMk id="15" creationId="{B6D28670-6E3D-4F4B-AD22-EFA33BF3CA29}"/>
          </ac:spMkLst>
        </pc:spChg>
        <pc:spChg chg="add">
          <ac:chgData name="sevde zeren" userId="S::210103056@ogr.atu.edu.tr::f83a51ca-9acd-4e6c-848b-f643b343ebbf" providerId="AD" clId="Web-{8F2DE101-3065-49ED-86F7-4D917329320C}" dt="2022-11-15T17:36:07.087" v="564"/>
          <ac:spMkLst>
            <pc:docMk/>
            <pc:sldMk cId="3253539458" sldId="262"/>
            <ac:spMk id="21" creationId="{1F9A0C1C-8ABC-401B-8FE9-AC9327C4C587}"/>
          </ac:spMkLst>
        </pc:spChg>
        <pc:spChg chg="add">
          <ac:chgData name="sevde zeren" userId="S::210103056@ogr.atu.edu.tr::f83a51ca-9acd-4e6c-848b-f643b343ebbf" providerId="AD" clId="Web-{8F2DE101-3065-49ED-86F7-4D917329320C}" dt="2022-11-15T17:36:07.087" v="564"/>
          <ac:spMkLst>
            <pc:docMk/>
            <pc:sldMk cId="3253539458" sldId="262"/>
            <ac:spMk id="23" creationId="{BA5783C3-2F96-40A7-A24F-30CB07AA3928}"/>
          </ac:spMkLst>
        </pc:spChg>
        <pc:spChg chg="add">
          <ac:chgData name="sevde zeren" userId="S::210103056@ogr.atu.edu.tr::f83a51ca-9acd-4e6c-848b-f643b343ebbf" providerId="AD" clId="Web-{8F2DE101-3065-49ED-86F7-4D917329320C}" dt="2022-11-15T17:36:07.087" v="564"/>
          <ac:spMkLst>
            <pc:docMk/>
            <pc:sldMk cId="3253539458" sldId="262"/>
            <ac:spMk id="25" creationId="{A9D08DBA-0326-4C4E-ACFB-576F3ABDD2D0}"/>
          </ac:spMkLst>
        </pc:spChg>
        <pc:grpChg chg="add">
          <ac:chgData name="sevde zeren" userId="S::210103056@ogr.atu.edu.tr::f83a51ca-9acd-4e6c-848b-f643b343ebbf" providerId="AD" clId="Web-{8F2DE101-3065-49ED-86F7-4D917329320C}" dt="2022-11-15T17:36:07.087" v="564"/>
          <ac:grpSpMkLst>
            <pc:docMk/>
            <pc:sldMk cId="3253539458" sldId="262"/>
            <ac:grpSpMk id="17" creationId="{449BC34D-9C23-4D6D-8213-1F471AF85B3F}"/>
          </ac:grpSpMkLst>
        </pc:grpChg>
        <pc:picChg chg="add mod">
          <ac:chgData name="sevde zeren" userId="S::210103056@ogr.atu.edu.tr::f83a51ca-9acd-4e6c-848b-f643b343ebbf" providerId="AD" clId="Web-{8F2DE101-3065-49ED-86F7-4D917329320C}" dt="2022-11-15T17:36:07.087" v="564"/>
          <ac:picMkLst>
            <pc:docMk/>
            <pc:sldMk cId="3253539458" sldId="262"/>
            <ac:picMk id="12" creationId="{6EFE2B3D-06D1-0C7D-8B22-42AF083A3734}"/>
          </ac:picMkLst>
        </pc:picChg>
      </pc:sldChg>
      <pc:sldChg chg="addSp delSp modSp new mod setBg addAnim delDesignElem chgLayout">
        <pc:chgData name="sevde zeren" userId="S::210103056@ogr.atu.edu.tr::f83a51ca-9acd-4e6c-848b-f643b343ebbf" providerId="AD" clId="Web-{8F2DE101-3065-49ED-86F7-4D917329320C}" dt="2022-11-15T17:53:57.376" v="720"/>
        <pc:sldMkLst>
          <pc:docMk/>
          <pc:sldMk cId="551615739" sldId="263"/>
        </pc:sldMkLst>
        <pc:spChg chg="mod ord">
          <ac:chgData name="sevde zeren" userId="S::210103056@ogr.atu.edu.tr::f83a51ca-9acd-4e6c-848b-f643b343ebbf" providerId="AD" clId="Web-{8F2DE101-3065-49ED-86F7-4D917329320C}" dt="2022-11-15T17:53:57.376" v="719"/>
          <ac:spMkLst>
            <pc:docMk/>
            <pc:sldMk cId="551615739" sldId="263"/>
            <ac:spMk id="2" creationId="{C06564E7-6800-54B0-F525-1AAF166DE701}"/>
          </ac:spMkLst>
        </pc:spChg>
        <pc:spChg chg="del mod">
          <ac:chgData name="sevde zeren" userId="S::210103056@ogr.atu.edu.tr::f83a51ca-9acd-4e6c-848b-f643b343ebbf" providerId="AD" clId="Web-{8F2DE101-3065-49ED-86F7-4D917329320C}" dt="2022-11-15T17:53:47.782" v="718"/>
          <ac:spMkLst>
            <pc:docMk/>
            <pc:sldMk cId="551615739" sldId="263"/>
            <ac:spMk id="3" creationId="{B79FFE65-A58E-D854-C455-142C68BA6B6C}"/>
          </ac:spMkLst>
        </pc:spChg>
        <pc:spChg chg="add del">
          <ac:chgData name="sevde zeren" userId="S::210103056@ogr.atu.edu.tr::f83a51ca-9acd-4e6c-848b-f643b343ebbf" providerId="AD" clId="Web-{8F2DE101-3065-49ED-86F7-4D917329320C}" dt="2022-11-15T17:39:35.689" v="592"/>
          <ac:spMkLst>
            <pc:docMk/>
            <pc:sldMk cId="551615739" sldId="263"/>
            <ac:spMk id="12" creationId="{9ECB0E0D-AC1B-4E83-84EA-237BFA20636D}"/>
          </ac:spMkLst>
        </pc:spChg>
        <pc:spChg chg="add del">
          <ac:chgData name="sevde zeren" userId="S::210103056@ogr.atu.edu.tr::f83a51ca-9acd-4e6c-848b-f643b343ebbf" providerId="AD" clId="Web-{8F2DE101-3065-49ED-86F7-4D917329320C}" dt="2022-11-15T17:53:39.985" v="717"/>
          <ac:spMkLst>
            <pc:docMk/>
            <pc:sldMk cId="551615739" sldId="263"/>
            <ac:spMk id="28" creationId="{310B1DD0-264A-47E3-A16A-C87AFA51E68A}"/>
          </ac:spMkLst>
        </pc:spChg>
        <pc:spChg chg="add">
          <ac:chgData name="sevde zeren" userId="S::210103056@ogr.atu.edu.tr::f83a51ca-9acd-4e6c-848b-f643b343ebbf" providerId="AD" clId="Web-{8F2DE101-3065-49ED-86F7-4D917329320C}" dt="2022-11-15T17:53:57.376" v="719"/>
          <ac:spMkLst>
            <pc:docMk/>
            <pc:sldMk cId="551615739" sldId="263"/>
            <ac:spMk id="29" creationId="{334BA972-C640-4E2E-B1AC-162A1ABA4CE1}"/>
          </ac:spMkLst>
        </pc:spChg>
        <pc:spChg chg="add del">
          <ac:chgData name="sevde zeren" userId="S::210103056@ogr.atu.edu.tr::f83a51ca-9acd-4e6c-848b-f643b343ebbf" providerId="AD" clId="Web-{8F2DE101-3065-49ED-86F7-4D917329320C}" dt="2022-11-15T17:53:39.985" v="717"/>
          <ac:spMkLst>
            <pc:docMk/>
            <pc:sldMk cId="551615739" sldId="263"/>
            <ac:spMk id="30" creationId="{69C1BB7B-F21E-41A2-B30C-D8507B960282}"/>
          </ac:spMkLst>
        </pc:spChg>
        <pc:spChg chg="add">
          <ac:chgData name="sevde zeren" userId="S::210103056@ogr.atu.edu.tr::f83a51ca-9acd-4e6c-848b-f643b343ebbf" providerId="AD" clId="Web-{8F2DE101-3065-49ED-86F7-4D917329320C}" dt="2022-11-15T17:53:57.376" v="719"/>
          <ac:spMkLst>
            <pc:docMk/>
            <pc:sldMk cId="551615739" sldId="263"/>
            <ac:spMk id="31" creationId="{AB4EBAB6-4362-4DD4-B97E-6707AFA57012}"/>
          </ac:spMkLst>
        </pc:spChg>
        <pc:spChg chg="add del">
          <ac:chgData name="sevde zeren" userId="S::210103056@ogr.atu.edu.tr::f83a51ca-9acd-4e6c-848b-f643b343ebbf" providerId="AD" clId="Web-{8F2DE101-3065-49ED-86F7-4D917329320C}" dt="2022-11-15T17:53:39.985" v="717"/>
          <ac:spMkLst>
            <pc:docMk/>
            <pc:sldMk cId="551615739" sldId="263"/>
            <ac:spMk id="32" creationId="{DF6D7DDE-F8A1-4105-9729-F9EB5F81A360}"/>
          </ac:spMkLst>
        </pc:spChg>
        <pc:spChg chg="add">
          <ac:chgData name="sevde zeren" userId="S::210103056@ogr.atu.edu.tr::f83a51ca-9acd-4e6c-848b-f643b343ebbf" providerId="AD" clId="Web-{8F2DE101-3065-49ED-86F7-4D917329320C}" dt="2022-11-15T17:53:57.376" v="719"/>
          <ac:spMkLst>
            <pc:docMk/>
            <pc:sldMk cId="551615739" sldId="263"/>
            <ac:spMk id="33" creationId="{2FA5E0A6-4D2A-405F-AA56-A8E597834255}"/>
          </ac:spMkLst>
        </pc:spChg>
        <pc:spChg chg="add del">
          <ac:chgData name="sevde zeren" userId="S::210103056@ogr.atu.edu.tr::f83a51ca-9acd-4e6c-848b-f643b343ebbf" providerId="AD" clId="Web-{8F2DE101-3065-49ED-86F7-4D917329320C}" dt="2022-11-15T17:53:47.782" v="718"/>
          <ac:spMkLst>
            <pc:docMk/>
            <pc:sldMk cId="551615739" sldId="263"/>
            <ac:spMk id="41" creationId="{334BA972-C640-4E2E-B1AC-162A1ABA4CE1}"/>
          </ac:spMkLst>
        </pc:spChg>
        <pc:spChg chg="add del">
          <ac:chgData name="sevde zeren" userId="S::210103056@ogr.atu.edu.tr::f83a51ca-9acd-4e6c-848b-f643b343ebbf" providerId="AD" clId="Web-{8F2DE101-3065-49ED-86F7-4D917329320C}" dt="2022-11-15T17:53:47.782" v="718"/>
          <ac:spMkLst>
            <pc:docMk/>
            <pc:sldMk cId="551615739" sldId="263"/>
            <ac:spMk id="43" creationId="{AB4EBAB6-4362-4DD4-B97E-6707AFA57012}"/>
          </ac:spMkLst>
        </pc:spChg>
        <pc:spChg chg="add del">
          <ac:chgData name="sevde zeren" userId="S::210103056@ogr.atu.edu.tr::f83a51ca-9acd-4e6c-848b-f643b343ebbf" providerId="AD" clId="Web-{8F2DE101-3065-49ED-86F7-4D917329320C}" dt="2022-11-15T17:53:47.782" v="718"/>
          <ac:spMkLst>
            <pc:docMk/>
            <pc:sldMk cId="551615739" sldId="263"/>
            <ac:spMk id="45" creationId="{2FA5E0A6-4D2A-405F-AA56-A8E597834255}"/>
          </ac:spMkLst>
        </pc:spChg>
        <pc:grpChg chg="add del">
          <ac:chgData name="sevde zeren" userId="S::210103056@ogr.atu.edu.tr::f83a51ca-9acd-4e6c-848b-f643b343ebbf" providerId="AD" clId="Web-{8F2DE101-3065-49ED-86F7-4D917329320C}" dt="2022-11-15T17:39:35.689" v="592"/>
          <ac:grpSpMkLst>
            <pc:docMk/>
            <pc:sldMk cId="551615739" sldId="263"/>
            <ac:grpSpMk id="8" creationId="{8C89EA62-F38E-4285-A105-C5E1BD360093}"/>
          </ac:grpSpMkLst>
        </pc:grpChg>
        <pc:grpChg chg="add del">
          <ac:chgData name="sevde zeren" userId="S::210103056@ogr.atu.edu.tr::f83a51ca-9acd-4e6c-848b-f643b343ebbf" providerId="AD" clId="Web-{8F2DE101-3065-49ED-86F7-4D917329320C}" dt="2022-11-15T17:39:35.689" v="592"/>
          <ac:grpSpMkLst>
            <pc:docMk/>
            <pc:sldMk cId="551615739" sldId="263"/>
            <ac:grpSpMk id="14" creationId="{D6DCB3B1-E1A7-4510-831B-77C8EFF566AC}"/>
          </ac:grpSpMkLst>
        </pc:grpChg>
        <pc:grpChg chg="add del">
          <ac:chgData name="sevde zeren" userId="S::210103056@ogr.atu.edu.tr::f83a51ca-9acd-4e6c-848b-f643b343ebbf" providerId="AD" clId="Web-{8F2DE101-3065-49ED-86F7-4D917329320C}" dt="2022-11-15T17:53:39.985" v="717"/>
          <ac:grpSpMkLst>
            <pc:docMk/>
            <pc:sldMk cId="551615739" sldId="263"/>
            <ac:grpSpMk id="24" creationId="{9D9D6BF1-DFF2-4526-9D13-BF339D8C4163}"/>
          </ac:grpSpMkLst>
        </pc:grpChg>
        <pc:grpChg chg="add">
          <ac:chgData name="sevde zeren" userId="S::210103056@ogr.atu.edu.tr::f83a51ca-9acd-4e6c-848b-f643b343ebbf" providerId="AD" clId="Web-{8F2DE101-3065-49ED-86F7-4D917329320C}" dt="2022-11-15T17:53:57.376" v="719"/>
          <ac:grpSpMkLst>
            <pc:docMk/>
            <pc:sldMk cId="551615739" sldId="263"/>
            <ac:grpSpMk id="25" creationId="{9D9D6BF1-DFF2-4526-9D13-BF339D8C4163}"/>
          </ac:grpSpMkLst>
        </pc:grpChg>
        <pc:grpChg chg="add del">
          <ac:chgData name="sevde zeren" userId="S::210103056@ogr.atu.edu.tr::f83a51ca-9acd-4e6c-848b-f643b343ebbf" providerId="AD" clId="Web-{8F2DE101-3065-49ED-86F7-4D917329320C}" dt="2022-11-15T17:53:47.782" v="718"/>
          <ac:grpSpMkLst>
            <pc:docMk/>
            <pc:sldMk cId="551615739" sldId="263"/>
            <ac:grpSpMk id="37" creationId="{9D9D6BF1-DFF2-4526-9D13-BF339D8C4163}"/>
          </ac:grpSpMkLst>
        </pc:grpChg>
        <pc:picChg chg="add mod">
          <ac:chgData name="sevde zeren" userId="S::210103056@ogr.atu.edu.tr::f83a51ca-9acd-4e6c-848b-f643b343ebbf" providerId="AD" clId="Web-{8F2DE101-3065-49ED-86F7-4D917329320C}" dt="2022-11-15T17:53:39.985" v="717"/>
          <ac:picMkLst>
            <pc:docMk/>
            <pc:sldMk cId="551615739" sldId="263"/>
            <ac:picMk id="20" creationId="{1D207CFF-B3E0-D532-34B1-36302B53A656}"/>
          </ac:picMkLst>
        </pc:picChg>
        <pc:cxnChg chg="add del">
          <ac:chgData name="sevde zeren" userId="S::210103056@ogr.atu.edu.tr::f83a51ca-9acd-4e6c-848b-f643b343ebbf" providerId="AD" clId="Web-{8F2DE101-3065-49ED-86F7-4D917329320C}" dt="2022-11-15T17:39:35.689" v="592"/>
          <ac:cxnSpMkLst>
            <pc:docMk/>
            <pc:sldMk cId="551615739" sldId="263"/>
            <ac:cxnSpMk id="18" creationId="{6116DDC6-8F07-46CC-8751-E5C9346B2A08}"/>
          </ac:cxnSpMkLst>
        </pc:cxnChg>
      </pc:sldChg>
      <pc:sldChg chg="addSp delSp modSp new mod setBg delDesignElem chgLayout">
        <pc:chgData name="sevde zeren" userId="S::210103056@ogr.atu.edu.tr::f83a51ca-9acd-4e6c-848b-f643b343ebbf" providerId="AD" clId="Web-{8F2DE101-3065-49ED-86F7-4D917329320C}" dt="2022-11-15T17:50:19.384" v="695" actId="14100"/>
        <pc:sldMkLst>
          <pc:docMk/>
          <pc:sldMk cId="2778567835" sldId="264"/>
        </pc:sldMkLst>
        <pc:spChg chg="del mod ord">
          <ac:chgData name="sevde zeren" userId="S::210103056@ogr.atu.edu.tr::f83a51ca-9acd-4e6c-848b-f643b343ebbf" providerId="AD" clId="Web-{8F2DE101-3065-49ED-86F7-4D917329320C}" dt="2022-11-15T17:42:57.383" v="612"/>
          <ac:spMkLst>
            <pc:docMk/>
            <pc:sldMk cId="2778567835" sldId="264"/>
            <ac:spMk id="2" creationId="{C63E4E50-0A31-99C1-7A37-72BC18D2272D}"/>
          </ac:spMkLst>
        </pc:spChg>
        <pc:spChg chg="del mod">
          <ac:chgData name="sevde zeren" userId="S::210103056@ogr.atu.edu.tr::f83a51ca-9acd-4e6c-848b-f643b343ebbf" providerId="AD" clId="Web-{8F2DE101-3065-49ED-86F7-4D917329320C}" dt="2022-11-15T17:40:25.081" v="598"/>
          <ac:spMkLst>
            <pc:docMk/>
            <pc:sldMk cId="2778567835" sldId="264"/>
            <ac:spMk id="3" creationId="{ECA91982-EC35-CBDE-8F8B-976FE3B261BB}"/>
          </ac:spMkLst>
        </pc:spChg>
        <pc:spChg chg="add del mod ord">
          <ac:chgData name="sevde zeren" userId="S::210103056@ogr.atu.edu.tr::f83a51ca-9acd-4e6c-848b-f643b343ebbf" providerId="AD" clId="Web-{8F2DE101-3065-49ED-86F7-4D917329320C}" dt="2022-11-15T17:43:44.401" v="613"/>
          <ac:spMkLst>
            <pc:docMk/>
            <pc:sldMk cId="2778567835" sldId="264"/>
            <ac:spMk id="4" creationId="{C26D42AB-848F-30B2-4685-3AD98439523C}"/>
          </ac:spMkLst>
        </pc:spChg>
        <pc:spChg chg="add del">
          <ac:chgData name="sevde zeren" userId="S::210103056@ogr.atu.edu.tr::f83a51ca-9acd-4e6c-848b-f643b343ebbf" providerId="AD" clId="Web-{8F2DE101-3065-49ED-86F7-4D917329320C}" dt="2022-11-15T17:42:35.758" v="609"/>
          <ac:spMkLst>
            <pc:docMk/>
            <pc:sldMk cId="2778567835" sldId="264"/>
            <ac:spMk id="6" creationId="{EC2B4A13-0632-456F-A66A-2D0CDB9D30AE}"/>
          </ac:spMkLst>
        </pc:spChg>
        <pc:spChg chg="add del">
          <ac:chgData name="sevde zeren" userId="S::210103056@ogr.atu.edu.tr::f83a51ca-9acd-4e6c-848b-f643b343ebbf" providerId="AD" clId="Web-{8F2DE101-3065-49ED-86F7-4D917329320C}" dt="2022-11-15T17:42:35.758" v="609"/>
          <ac:spMkLst>
            <pc:docMk/>
            <pc:sldMk cId="2778567835" sldId="264"/>
            <ac:spMk id="7" creationId="{1568A552-34C4-41D2-A36B-9E86EC569E10}"/>
          </ac:spMkLst>
        </pc:spChg>
        <pc:spChg chg="add del">
          <ac:chgData name="sevde zeren" userId="S::210103056@ogr.atu.edu.tr::f83a51ca-9acd-4e6c-848b-f643b343ebbf" providerId="AD" clId="Web-{8F2DE101-3065-49ED-86F7-4D917329320C}" dt="2022-11-15T17:42:35.758" v="609"/>
          <ac:spMkLst>
            <pc:docMk/>
            <pc:sldMk cId="2778567835" sldId="264"/>
            <ac:spMk id="11" creationId="{B8BE655E-142C-41C9-895E-54D55EDDAF85}"/>
          </ac:spMkLst>
        </pc:spChg>
        <pc:spChg chg="add del">
          <ac:chgData name="sevde zeren" userId="S::210103056@ogr.atu.edu.tr::f83a51ca-9acd-4e6c-848b-f643b343ebbf" providerId="AD" clId="Web-{8F2DE101-3065-49ED-86F7-4D917329320C}" dt="2022-11-15T17:40:18.534" v="596"/>
          <ac:spMkLst>
            <pc:docMk/>
            <pc:sldMk cId="2778567835" sldId="264"/>
            <ac:spMk id="12" creationId="{FA4D8EDA-1733-4E6F-9F25-C42349094B1D}"/>
          </ac:spMkLst>
        </pc:spChg>
        <pc:spChg chg="add del mod ord">
          <ac:chgData name="sevde zeren" userId="S::210103056@ogr.atu.edu.tr::f83a51ca-9acd-4e6c-848b-f643b343ebbf" providerId="AD" clId="Web-{8F2DE101-3065-49ED-86F7-4D917329320C}" dt="2022-11-15T17:42:48.742" v="610"/>
          <ac:spMkLst>
            <pc:docMk/>
            <pc:sldMk cId="2778567835" sldId="264"/>
            <ac:spMk id="13" creationId="{5EF21630-C08D-26DE-C4B7-898BB7252C51}"/>
          </ac:spMkLst>
        </pc:spChg>
        <pc:spChg chg="add del">
          <ac:chgData name="sevde zeren" userId="S::210103056@ogr.atu.edu.tr::f83a51ca-9acd-4e6c-848b-f643b343ebbf" providerId="AD" clId="Web-{8F2DE101-3065-49ED-86F7-4D917329320C}" dt="2022-11-15T17:40:18.534" v="596"/>
          <ac:spMkLst>
            <pc:docMk/>
            <pc:sldMk cId="2778567835" sldId="264"/>
            <ac:spMk id="14" creationId="{422553EA-AB00-4085-AB5D-999AB77BE4CC}"/>
          </ac:spMkLst>
        </pc:spChg>
        <pc:spChg chg="add del">
          <ac:chgData name="sevde zeren" userId="S::210103056@ogr.atu.edu.tr::f83a51ca-9acd-4e6c-848b-f643b343ebbf" providerId="AD" clId="Web-{8F2DE101-3065-49ED-86F7-4D917329320C}" dt="2022-11-15T17:40:18.534" v="596"/>
          <ac:spMkLst>
            <pc:docMk/>
            <pc:sldMk cId="2778567835" sldId="264"/>
            <ac:spMk id="16" creationId="{C1CE4018-DA59-4838-BDC5-2AD8CD7289B1}"/>
          </ac:spMkLst>
        </pc:spChg>
        <pc:spChg chg="add del mod">
          <ac:chgData name="sevde zeren" userId="S::210103056@ogr.atu.edu.tr::f83a51ca-9acd-4e6c-848b-f643b343ebbf" providerId="AD" clId="Web-{8F2DE101-3065-49ED-86F7-4D917329320C}" dt="2022-11-15T17:44:40.700" v="619"/>
          <ac:spMkLst>
            <pc:docMk/>
            <pc:sldMk cId="2778567835" sldId="264"/>
            <ac:spMk id="17" creationId="{81EF6704-F2E4-A5EA-A5A2-BFDB8F48BD6D}"/>
          </ac:spMkLst>
        </pc:spChg>
        <pc:spChg chg="add del">
          <ac:chgData name="sevde zeren" userId="S::210103056@ogr.atu.edu.tr::f83a51ca-9acd-4e6c-848b-f643b343ebbf" providerId="AD" clId="Web-{8F2DE101-3065-49ED-86F7-4D917329320C}" dt="2022-11-15T17:42:35.758" v="609"/>
          <ac:spMkLst>
            <pc:docMk/>
            <pc:sldMk cId="2778567835" sldId="264"/>
            <ac:spMk id="18" creationId="{198CC593-9FF4-46EF-81AE-2D26922F154C}"/>
          </ac:spMkLst>
        </pc:spChg>
        <pc:spChg chg="add del mod">
          <ac:chgData name="sevde zeren" userId="S::210103056@ogr.atu.edu.tr::f83a51ca-9acd-4e6c-848b-f643b343ebbf" providerId="AD" clId="Web-{8F2DE101-3065-49ED-86F7-4D917329320C}" dt="2022-11-15T17:44:29.184" v="617"/>
          <ac:spMkLst>
            <pc:docMk/>
            <pc:sldMk cId="2778567835" sldId="264"/>
            <ac:spMk id="21" creationId="{D202D069-E636-94A2-F57D-D641FF3C12E6}"/>
          </ac:spMkLst>
        </pc:spChg>
        <pc:spChg chg="add mod">
          <ac:chgData name="sevde zeren" userId="S::210103056@ogr.atu.edu.tr::f83a51ca-9acd-4e6c-848b-f643b343ebbf" providerId="AD" clId="Web-{8F2DE101-3065-49ED-86F7-4D917329320C}" dt="2022-11-15T17:45:39.108" v="626" actId="20577"/>
          <ac:spMkLst>
            <pc:docMk/>
            <pc:sldMk cId="2778567835" sldId="264"/>
            <ac:spMk id="23" creationId="{B26C69C9-D938-4063-4592-EB06F8330510}"/>
          </ac:spMkLst>
        </pc:spChg>
        <pc:spChg chg="add mod">
          <ac:chgData name="sevde zeren" userId="S::210103056@ogr.atu.edu.tr::f83a51ca-9acd-4e6c-848b-f643b343ebbf" providerId="AD" clId="Web-{8F2DE101-3065-49ED-86F7-4D917329320C}" dt="2022-11-15T17:50:19.384" v="695" actId="14100"/>
          <ac:spMkLst>
            <pc:docMk/>
            <pc:sldMk cId="2778567835" sldId="264"/>
            <ac:spMk id="25" creationId="{31A0C144-02A3-59D2-2966-FD925EC24827}"/>
          </ac:spMkLst>
        </pc:spChg>
        <pc:spChg chg="add del mod">
          <ac:chgData name="sevde zeren" userId="S::210103056@ogr.atu.edu.tr::f83a51ca-9acd-4e6c-848b-f643b343ebbf" providerId="AD" clId="Web-{8F2DE101-3065-49ED-86F7-4D917329320C}" dt="2022-11-15T17:47:18.846" v="649"/>
          <ac:spMkLst>
            <pc:docMk/>
            <pc:sldMk cId="2778567835" sldId="264"/>
            <ac:spMk id="30" creationId="{7D0DC9DF-268B-C510-C549-88E77BC14E0C}"/>
          </ac:spMkLst>
        </pc:spChg>
        <pc:spChg chg="add del">
          <ac:chgData name="sevde zeren" userId="S::210103056@ogr.atu.edu.tr::f83a51ca-9acd-4e6c-848b-f643b343ebbf" providerId="AD" clId="Web-{8F2DE101-3065-49ED-86F7-4D917329320C}" dt="2022-11-15T17:46:45.532" v="645"/>
          <ac:spMkLst>
            <pc:docMk/>
            <pc:sldMk cId="2778567835" sldId="264"/>
            <ac:spMk id="31" creationId="{7BB74091-09FE-44AF-8325-7FE6E175F727}"/>
          </ac:spMkLst>
        </pc:spChg>
        <pc:spChg chg="add del">
          <ac:chgData name="sevde zeren" userId="S::210103056@ogr.atu.edu.tr::f83a51ca-9acd-4e6c-848b-f643b343ebbf" providerId="AD" clId="Web-{8F2DE101-3065-49ED-86F7-4D917329320C}" dt="2022-11-15T17:46:45.532" v="645"/>
          <ac:spMkLst>
            <pc:docMk/>
            <pc:sldMk cId="2778567835" sldId="264"/>
            <ac:spMk id="33" creationId="{0F30CCEB-94C4-4F72-BA5A-9CEA853022DA}"/>
          </ac:spMkLst>
        </pc:spChg>
        <pc:spChg chg="add del">
          <ac:chgData name="sevde zeren" userId="S::210103056@ogr.atu.edu.tr::f83a51ca-9acd-4e6c-848b-f643b343ebbf" providerId="AD" clId="Web-{8F2DE101-3065-49ED-86F7-4D917329320C}" dt="2022-11-15T17:46:45.532" v="645"/>
          <ac:spMkLst>
            <pc:docMk/>
            <pc:sldMk cId="2778567835" sldId="264"/>
            <ac:spMk id="35" creationId="{0DE1A94F-CC8B-4954-97A7-ADD4F300D647}"/>
          </ac:spMkLst>
        </pc:spChg>
        <pc:spChg chg="add del mod">
          <ac:chgData name="sevde zeren" userId="S::210103056@ogr.atu.edu.tr::f83a51ca-9acd-4e6c-848b-f643b343ebbf" providerId="AD" clId="Web-{8F2DE101-3065-49ED-86F7-4D917329320C}" dt="2022-11-15T17:47:27.878" v="652"/>
          <ac:spMkLst>
            <pc:docMk/>
            <pc:sldMk cId="2778567835" sldId="264"/>
            <ac:spMk id="36" creationId="{B6B37520-0ECD-F339-F81D-4CB587D1A3B9}"/>
          </ac:spMkLst>
        </pc:spChg>
        <pc:spChg chg="add">
          <ac:chgData name="sevde zeren" userId="S::210103056@ogr.atu.edu.tr::f83a51ca-9acd-4e6c-848b-f643b343ebbf" providerId="AD" clId="Web-{8F2DE101-3065-49ED-86F7-4D917329320C}" dt="2022-11-15T17:46:45.532" v="645"/>
          <ac:spMkLst>
            <pc:docMk/>
            <pc:sldMk cId="2778567835" sldId="264"/>
            <ac:spMk id="40" creationId="{C5F79084-E805-48DA-8EAC-CD5FD493EEAD}"/>
          </ac:spMkLst>
        </pc:spChg>
        <pc:spChg chg="add">
          <ac:chgData name="sevde zeren" userId="S::210103056@ogr.atu.edu.tr::f83a51ca-9acd-4e6c-848b-f643b343ebbf" providerId="AD" clId="Web-{8F2DE101-3065-49ED-86F7-4D917329320C}" dt="2022-11-15T17:46:45.532" v="645"/>
          <ac:spMkLst>
            <pc:docMk/>
            <pc:sldMk cId="2778567835" sldId="264"/>
            <ac:spMk id="42" creationId="{D26F89A5-8A9C-444D-8C0B-C97F9A052CA8}"/>
          </ac:spMkLst>
        </pc:spChg>
        <pc:spChg chg="add">
          <ac:chgData name="sevde zeren" userId="S::210103056@ogr.atu.edu.tr::f83a51ca-9acd-4e6c-848b-f643b343ebbf" providerId="AD" clId="Web-{8F2DE101-3065-49ED-86F7-4D917329320C}" dt="2022-11-15T17:46:45.532" v="645"/>
          <ac:spMkLst>
            <pc:docMk/>
            <pc:sldMk cId="2778567835" sldId="264"/>
            <ac:spMk id="44" creationId="{C163F9CF-FCBB-431B-AA0B-0FE93E259031}"/>
          </ac:spMkLst>
        </pc:spChg>
        <pc:grpChg chg="add del">
          <ac:chgData name="sevde zeren" userId="S::210103056@ogr.atu.edu.tr::f83a51ca-9acd-4e6c-848b-f643b343ebbf" providerId="AD" clId="Web-{8F2DE101-3065-49ED-86F7-4D917329320C}" dt="2022-11-15T17:42:35.758" v="609"/>
          <ac:grpSpMkLst>
            <pc:docMk/>
            <pc:sldMk cId="2778567835" sldId="264"/>
            <ac:grpSpMk id="5" creationId="{8C89EA62-F38E-4285-A105-C5E1BD360093}"/>
          </ac:grpSpMkLst>
        </pc:grpChg>
        <pc:grpChg chg="add del">
          <ac:chgData name="sevde zeren" userId="S::210103056@ogr.atu.edu.tr::f83a51ca-9acd-4e6c-848b-f643b343ebbf" providerId="AD" clId="Web-{8F2DE101-3065-49ED-86F7-4D917329320C}" dt="2022-11-15T17:40:18.534" v="596"/>
          <ac:grpSpMkLst>
            <pc:docMk/>
            <pc:sldMk cId="2778567835" sldId="264"/>
            <ac:grpSpMk id="8" creationId="{8C89EA62-F38E-4285-A105-C5E1BD360093}"/>
          </ac:grpSpMkLst>
        </pc:grpChg>
        <pc:grpChg chg="add del">
          <ac:chgData name="sevde zeren" userId="S::210103056@ogr.atu.edu.tr::f83a51ca-9acd-4e6c-848b-f643b343ebbf" providerId="AD" clId="Web-{8F2DE101-3065-49ED-86F7-4D917329320C}" dt="2022-11-15T17:46:45.532" v="645"/>
          <ac:grpSpMkLst>
            <pc:docMk/>
            <pc:sldMk cId="2778567835" sldId="264"/>
            <ac:grpSpMk id="27" creationId="{9D9D6BF1-DFF2-4526-9D13-BF339D8C4163}"/>
          </ac:grpSpMkLst>
        </pc:grpChg>
        <pc:picChg chg="add del mod ord modCrop">
          <ac:chgData name="sevde zeren" userId="S::210103056@ogr.atu.edu.tr::f83a51ca-9acd-4e6c-848b-f643b343ebbf" providerId="AD" clId="Web-{8F2DE101-3065-49ED-86F7-4D917329320C}" dt="2022-11-15T17:43:57.542" v="616"/>
          <ac:picMkLst>
            <pc:docMk/>
            <pc:sldMk cId="2778567835" sldId="264"/>
            <ac:picMk id="19" creationId="{E1254A82-1846-5162-4180-C175AD7B3924}"/>
          </ac:picMkLst>
        </pc:picChg>
        <pc:picChg chg="add del mod ord modCrop">
          <ac:chgData name="sevde zeren" userId="S::210103056@ogr.atu.edu.tr::f83a51ca-9acd-4e6c-848b-f643b343ebbf" providerId="AD" clId="Web-{8F2DE101-3065-49ED-86F7-4D917329320C}" dt="2022-11-15T17:47:01.924" v="648"/>
          <ac:picMkLst>
            <pc:docMk/>
            <pc:sldMk cId="2778567835" sldId="264"/>
            <ac:picMk id="22" creationId="{63866D95-DBC3-D518-2F71-D40FD58065F0}"/>
          </ac:picMkLst>
        </pc:picChg>
        <pc:picChg chg="add del mod">
          <ac:chgData name="sevde zeren" userId="S::210103056@ogr.atu.edu.tr::f83a51ca-9acd-4e6c-848b-f643b343ebbf" providerId="AD" clId="Web-{8F2DE101-3065-49ED-86F7-4D917329320C}" dt="2022-11-15T17:45:45.436" v="628"/>
          <ac:picMkLst>
            <pc:docMk/>
            <pc:sldMk cId="2778567835" sldId="264"/>
            <ac:picMk id="24" creationId="{8576A55A-789E-9B15-55E5-C30AF960CEAD}"/>
          </ac:picMkLst>
        </pc:picChg>
        <pc:picChg chg="add del mod ord modCrop">
          <ac:chgData name="sevde zeren" userId="S::210103056@ogr.atu.edu.tr::f83a51ca-9acd-4e6c-848b-f643b343ebbf" providerId="AD" clId="Web-{8F2DE101-3065-49ED-86F7-4D917329320C}" dt="2022-11-15T17:47:24.174" v="651"/>
          <ac:picMkLst>
            <pc:docMk/>
            <pc:sldMk cId="2778567835" sldId="264"/>
            <ac:picMk id="32" creationId="{DFC9AB63-6474-34DB-E385-3C14D36963D7}"/>
          </ac:picMkLst>
        </pc:picChg>
        <pc:picChg chg="add mod">
          <ac:chgData name="sevde zeren" userId="S::210103056@ogr.atu.edu.tr::f83a51ca-9acd-4e6c-848b-f643b343ebbf" providerId="AD" clId="Web-{8F2DE101-3065-49ED-86F7-4D917329320C}" dt="2022-11-15T17:50:06.805" v="692" actId="14100"/>
          <ac:picMkLst>
            <pc:docMk/>
            <pc:sldMk cId="2778567835" sldId="264"/>
            <ac:picMk id="37" creationId="{74E0F579-229A-4BCB-2968-8483C1CCCE7E}"/>
          </ac:picMkLst>
        </pc:picChg>
      </pc:sldChg>
      <pc:sldChg chg="addSp delSp modSp new mod setBg">
        <pc:chgData name="sevde zeren" userId="S::210103056@ogr.atu.edu.tr::f83a51ca-9acd-4e6c-848b-f643b343ebbf" providerId="AD" clId="Web-{8F2DE101-3065-49ED-86F7-4D917329320C}" dt="2022-11-15T17:52:33.217" v="711" actId="20577"/>
        <pc:sldMkLst>
          <pc:docMk/>
          <pc:sldMk cId="748508580" sldId="265"/>
        </pc:sldMkLst>
        <pc:spChg chg="del mod">
          <ac:chgData name="sevde zeren" userId="S::210103056@ogr.atu.edu.tr::f83a51ca-9acd-4e6c-848b-f643b343ebbf" providerId="AD" clId="Web-{8F2DE101-3065-49ED-86F7-4D917329320C}" dt="2022-11-15T17:52:05.513" v="708"/>
          <ac:spMkLst>
            <pc:docMk/>
            <pc:sldMk cId="748508580" sldId="265"/>
            <ac:spMk id="2" creationId="{71B5DC83-4986-16C7-4102-5CB79443DC7B}"/>
          </ac:spMkLst>
        </pc:spChg>
        <pc:spChg chg="del">
          <ac:chgData name="sevde zeren" userId="S::210103056@ogr.atu.edu.tr::f83a51ca-9acd-4e6c-848b-f643b343ebbf" providerId="AD" clId="Web-{8F2DE101-3065-49ED-86F7-4D917329320C}" dt="2022-11-15T17:51:30.402" v="697"/>
          <ac:spMkLst>
            <pc:docMk/>
            <pc:sldMk cId="748508580" sldId="265"/>
            <ac:spMk id="3" creationId="{9CA31271-4F10-A89A-6E09-B80BF3F7A120}"/>
          </ac:spMkLst>
        </pc:spChg>
        <pc:spChg chg="mod">
          <ac:chgData name="sevde zeren" userId="S::210103056@ogr.atu.edu.tr::f83a51ca-9acd-4e6c-848b-f643b343ebbf" providerId="AD" clId="Web-{8F2DE101-3065-49ED-86F7-4D917329320C}" dt="2022-11-15T17:52:33.217" v="711" actId="20577"/>
          <ac:spMkLst>
            <pc:docMk/>
            <pc:sldMk cId="748508580" sldId="265"/>
            <ac:spMk id="4" creationId="{F7361134-F01B-4D05-A94A-F64A8364EC89}"/>
          </ac:spMkLst>
        </pc:spChg>
        <pc:spChg chg="add">
          <ac:chgData name="sevde zeren" userId="S::210103056@ogr.atu.edu.tr::f83a51ca-9acd-4e6c-848b-f643b343ebbf" providerId="AD" clId="Web-{8F2DE101-3065-49ED-86F7-4D917329320C}" dt="2022-11-15T17:51:30.402" v="697"/>
          <ac:spMkLst>
            <pc:docMk/>
            <pc:sldMk cId="748508580" sldId="265"/>
            <ac:spMk id="9" creationId="{2A97F59D-628C-4053-B41F-489D0045FD5C}"/>
          </ac:spMkLst>
        </pc:spChg>
        <pc:spChg chg="add">
          <ac:chgData name="sevde zeren" userId="S::210103056@ogr.atu.edu.tr::f83a51ca-9acd-4e6c-848b-f643b343ebbf" providerId="AD" clId="Web-{8F2DE101-3065-49ED-86F7-4D917329320C}" dt="2022-11-15T17:51:30.402" v="697"/>
          <ac:spMkLst>
            <pc:docMk/>
            <pc:sldMk cId="748508580" sldId="265"/>
            <ac:spMk id="11" creationId="{BA75F4A0-FEAF-4F1B-9C48-7688BF9D4148}"/>
          </ac:spMkLst>
        </pc:spChg>
        <pc:spChg chg="add">
          <ac:chgData name="sevde zeren" userId="S::210103056@ogr.atu.edu.tr::f83a51ca-9acd-4e6c-848b-f643b343ebbf" providerId="AD" clId="Web-{8F2DE101-3065-49ED-86F7-4D917329320C}" dt="2022-11-15T17:51:30.402" v="697"/>
          <ac:spMkLst>
            <pc:docMk/>
            <pc:sldMk cId="748508580" sldId="265"/>
            <ac:spMk id="13" creationId="{F1EC79F3-0DE6-47BA-9C5C-039C54F4AC27}"/>
          </ac:spMkLst>
        </pc:spChg>
        <pc:spChg chg="add">
          <ac:chgData name="sevde zeren" userId="S::210103056@ogr.atu.edu.tr::f83a51ca-9acd-4e6c-848b-f643b343ebbf" providerId="AD" clId="Web-{8F2DE101-3065-49ED-86F7-4D917329320C}" dt="2022-11-15T17:51:30.402" v="697"/>
          <ac:spMkLst>
            <pc:docMk/>
            <pc:sldMk cId="748508580" sldId="265"/>
            <ac:spMk id="15" creationId="{C86C2B07-2A41-4CB1-9C51-F037AF41765C}"/>
          </ac:spMkLst>
        </pc:spChg>
        <pc:spChg chg="add">
          <ac:chgData name="sevde zeren" userId="S::210103056@ogr.atu.edu.tr::f83a51ca-9acd-4e6c-848b-f643b343ebbf" providerId="AD" clId="Web-{8F2DE101-3065-49ED-86F7-4D917329320C}" dt="2022-11-15T17:51:30.402" v="697"/>
          <ac:spMkLst>
            <pc:docMk/>
            <pc:sldMk cId="748508580" sldId="265"/>
            <ac:spMk id="17" creationId="{A3F67AAC-C977-4759-A5C8-6BC998F963D3}"/>
          </ac:spMkLst>
        </pc:spChg>
      </pc:sldChg>
      <pc:sldChg chg="addSp delSp modSp new mod setBg modClrScheme chgLayout">
        <pc:chgData name="sevde zeren" userId="S::210103056@ogr.atu.edu.tr::f83a51ca-9acd-4e6c-848b-f643b343ebbf" providerId="AD" clId="Web-{8F2DE101-3065-49ED-86F7-4D917329320C}" dt="2022-11-15T17:54:14.642" v="722" actId="20577"/>
        <pc:sldMkLst>
          <pc:docMk/>
          <pc:sldMk cId="1775338450" sldId="266"/>
        </pc:sldMkLst>
        <pc:spChg chg="mod ord">
          <ac:chgData name="sevde zeren" userId="S::210103056@ogr.atu.edu.tr::f83a51ca-9acd-4e6c-848b-f643b343ebbf" providerId="AD" clId="Web-{8F2DE101-3065-49ED-86F7-4D917329320C}" dt="2022-11-15T17:54:14.642" v="722" actId="20577"/>
          <ac:spMkLst>
            <pc:docMk/>
            <pc:sldMk cId="1775338450" sldId="266"/>
            <ac:spMk id="2" creationId="{7BC2D2DF-C860-F9E6-618F-06DBA0216B6A}"/>
          </ac:spMkLst>
        </pc:spChg>
        <pc:spChg chg="del">
          <ac:chgData name="sevde zeren" userId="S::210103056@ogr.atu.edu.tr::f83a51ca-9acd-4e6c-848b-f643b343ebbf" providerId="AD" clId="Web-{8F2DE101-3065-49ED-86F7-4D917329320C}" dt="2022-11-15T17:53:21.125" v="715"/>
          <ac:spMkLst>
            <pc:docMk/>
            <pc:sldMk cId="1775338450" sldId="266"/>
            <ac:spMk id="3" creationId="{C094F453-13D1-1699-77CD-0B28A3AF9D8A}"/>
          </ac:spMkLst>
        </pc:spChg>
        <pc:spChg chg="del">
          <ac:chgData name="sevde zeren" userId="S::210103056@ogr.atu.edu.tr::f83a51ca-9acd-4e6c-848b-f643b343ebbf" providerId="AD" clId="Web-{8F2DE101-3065-49ED-86F7-4D917329320C}" dt="2022-11-15T17:53:21.125" v="715"/>
          <ac:spMkLst>
            <pc:docMk/>
            <pc:sldMk cId="1775338450" sldId="266"/>
            <ac:spMk id="4" creationId="{D4FD02CA-06F2-E8AB-1AB5-2AA4B56F2EB3}"/>
          </ac:spMkLst>
        </pc:spChg>
        <pc:spChg chg="add">
          <ac:chgData name="sevde zeren" userId="S::210103056@ogr.atu.edu.tr::f83a51ca-9acd-4e6c-848b-f643b343ebbf" providerId="AD" clId="Web-{8F2DE101-3065-49ED-86F7-4D917329320C}" dt="2022-11-15T17:53:25.922" v="716"/>
          <ac:spMkLst>
            <pc:docMk/>
            <pc:sldMk cId="1775338450" sldId="266"/>
            <ac:spMk id="11" creationId="{9ECB0E0D-AC1B-4E83-84EA-237BFA20636D}"/>
          </ac:spMkLst>
        </pc:spChg>
        <pc:grpChg chg="add">
          <ac:chgData name="sevde zeren" userId="S::210103056@ogr.atu.edu.tr::f83a51ca-9acd-4e6c-848b-f643b343ebbf" providerId="AD" clId="Web-{8F2DE101-3065-49ED-86F7-4D917329320C}" dt="2022-11-15T17:53:25.922" v="716"/>
          <ac:grpSpMkLst>
            <pc:docMk/>
            <pc:sldMk cId="1775338450" sldId="266"/>
            <ac:grpSpMk id="7" creationId="{8C89EA62-F38E-4285-A105-C5E1BD360093}"/>
          </ac:grpSpMkLst>
        </pc:grpChg>
        <pc:grpChg chg="add">
          <ac:chgData name="sevde zeren" userId="S::210103056@ogr.atu.edu.tr::f83a51ca-9acd-4e6c-848b-f643b343ebbf" providerId="AD" clId="Web-{8F2DE101-3065-49ED-86F7-4D917329320C}" dt="2022-11-15T17:53:25.922" v="716"/>
          <ac:grpSpMkLst>
            <pc:docMk/>
            <pc:sldMk cId="1775338450" sldId="266"/>
            <ac:grpSpMk id="13" creationId="{D6DCB3B1-E1A7-4510-831B-77C8EFF566AC}"/>
          </ac:grpSpMkLst>
        </pc:grpChg>
        <pc:cxnChg chg="add">
          <ac:chgData name="sevde zeren" userId="S::210103056@ogr.atu.edu.tr::f83a51ca-9acd-4e6c-848b-f643b343ebbf" providerId="AD" clId="Web-{8F2DE101-3065-49ED-86F7-4D917329320C}" dt="2022-11-15T17:53:25.922" v="716"/>
          <ac:cxnSpMkLst>
            <pc:docMk/>
            <pc:sldMk cId="1775338450" sldId="266"/>
            <ac:cxnSpMk id="17" creationId="{6116DDC6-8F07-46CC-8751-E5C9346B2A08}"/>
          </ac:cxnSpMkLst>
        </pc:cxnChg>
      </pc:sldChg>
      <pc:sldChg chg="addSp delSp modSp new mod setBg chgLayout">
        <pc:chgData name="sevde zeren" userId="S::210103056@ogr.atu.edu.tr::f83a51ca-9acd-4e6c-848b-f643b343ebbf" providerId="AD" clId="Web-{8F2DE101-3065-49ED-86F7-4D917329320C}" dt="2022-11-15T18:02:42.036" v="809" actId="1076"/>
        <pc:sldMkLst>
          <pc:docMk/>
          <pc:sldMk cId="1631725436" sldId="267"/>
        </pc:sldMkLst>
        <pc:spChg chg="del">
          <ac:chgData name="sevde zeren" userId="S::210103056@ogr.atu.edu.tr::f83a51ca-9acd-4e6c-848b-f643b343ebbf" providerId="AD" clId="Web-{8F2DE101-3065-49ED-86F7-4D917329320C}" dt="2022-11-15T17:54:41.440" v="724"/>
          <ac:spMkLst>
            <pc:docMk/>
            <pc:sldMk cId="1631725436" sldId="267"/>
            <ac:spMk id="2" creationId="{5C1CA618-2F91-61B4-AB4C-92985E975682}"/>
          </ac:spMkLst>
        </pc:spChg>
        <pc:spChg chg="add mod ord">
          <ac:chgData name="sevde zeren" userId="S::210103056@ogr.atu.edu.tr::f83a51ca-9acd-4e6c-848b-f643b343ebbf" providerId="AD" clId="Web-{8F2DE101-3065-49ED-86F7-4D917329320C}" dt="2022-11-15T18:02:42.036" v="809" actId="1076"/>
          <ac:spMkLst>
            <pc:docMk/>
            <pc:sldMk cId="1631725436" sldId="267"/>
            <ac:spMk id="3" creationId="{3630C80F-5E32-1350-023B-E541158E4B08}"/>
          </ac:spMkLst>
        </pc:spChg>
        <pc:spChg chg="add del mod ord">
          <ac:chgData name="sevde zeren" userId="S::210103056@ogr.atu.edu.tr::f83a51ca-9acd-4e6c-848b-f643b343ebbf" providerId="AD" clId="Web-{8F2DE101-3065-49ED-86F7-4D917329320C}" dt="2022-11-15T17:56:35.882" v="750"/>
          <ac:spMkLst>
            <pc:docMk/>
            <pc:sldMk cId="1631725436" sldId="267"/>
            <ac:spMk id="4" creationId="{6E009149-246B-5100-0E3B-021472B3F070}"/>
          </ac:spMkLst>
        </pc:spChg>
        <pc:spChg chg="add del mod ord">
          <ac:chgData name="sevde zeren" userId="S::210103056@ogr.atu.edu.tr::f83a51ca-9acd-4e6c-848b-f643b343ebbf" providerId="AD" clId="Web-{8F2DE101-3065-49ED-86F7-4D917329320C}" dt="2022-11-15T17:56:42.507" v="751"/>
          <ac:spMkLst>
            <pc:docMk/>
            <pc:sldMk cId="1631725436" sldId="267"/>
            <ac:spMk id="5" creationId="{A945D76F-EDD7-86A8-5DE7-F94444FFA9C1}"/>
          </ac:spMkLst>
        </pc:spChg>
        <pc:spChg chg="add mod">
          <ac:chgData name="sevde zeren" userId="S::210103056@ogr.atu.edu.tr::f83a51ca-9acd-4e6c-848b-f643b343ebbf" providerId="AD" clId="Web-{8F2DE101-3065-49ED-86F7-4D917329320C}" dt="2022-11-15T17:59:09.153" v="764" actId="20577"/>
          <ac:spMkLst>
            <pc:docMk/>
            <pc:sldMk cId="1631725436" sldId="267"/>
            <ac:spMk id="7" creationId="{11F2622D-280E-D259-7356-9C2D32C3A396}"/>
          </ac:spMkLst>
        </pc:spChg>
        <pc:spChg chg="add">
          <ac:chgData name="sevde zeren" userId="S::210103056@ogr.atu.edu.tr::f83a51ca-9acd-4e6c-848b-f643b343ebbf" providerId="AD" clId="Web-{8F2DE101-3065-49ED-86F7-4D917329320C}" dt="2022-11-15T18:00:10.374" v="772"/>
          <ac:spMkLst>
            <pc:docMk/>
            <pc:sldMk cId="1631725436" sldId="267"/>
            <ac:spMk id="9" creationId="{2793B903-AB42-42A0-AE97-93D366679CA2}"/>
          </ac:spMkLst>
        </pc:spChg>
        <pc:spChg chg="add">
          <ac:chgData name="sevde zeren" userId="S::210103056@ogr.atu.edu.tr::f83a51ca-9acd-4e6c-848b-f643b343ebbf" providerId="AD" clId="Web-{8F2DE101-3065-49ED-86F7-4D917329320C}" dt="2022-11-15T18:00:10.374" v="772"/>
          <ac:spMkLst>
            <pc:docMk/>
            <pc:sldMk cId="1631725436" sldId="267"/>
            <ac:spMk id="10" creationId="{A67E2D8A-19BE-48A0-889C-CCAC02348C99}"/>
          </ac:spMkLst>
        </pc:spChg>
        <pc:spChg chg="add del">
          <ac:chgData name="sevde zeren" userId="S::210103056@ogr.atu.edu.tr::f83a51ca-9acd-4e6c-848b-f643b343ebbf" providerId="AD" clId="Web-{8F2DE101-3065-49ED-86F7-4D917329320C}" dt="2022-11-15T18:00:10.374" v="771"/>
          <ac:spMkLst>
            <pc:docMk/>
            <pc:sldMk cId="1631725436" sldId="267"/>
            <ac:spMk id="12" creationId="{2793B903-AB42-42A0-AE97-93D366679CA2}"/>
          </ac:spMkLst>
        </pc:spChg>
        <pc:spChg chg="add del">
          <ac:chgData name="sevde zeren" userId="S::210103056@ogr.atu.edu.tr::f83a51ca-9acd-4e6c-848b-f643b343ebbf" providerId="AD" clId="Web-{8F2DE101-3065-49ED-86F7-4D917329320C}" dt="2022-11-15T18:00:10.374" v="771"/>
          <ac:spMkLst>
            <pc:docMk/>
            <pc:sldMk cId="1631725436" sldId="267"/>
            <ac:spMk id="14" creationId="{1D868099-6145-4BC0-A5EA-74BEF1776BA9}"/>
          </ac:spMkLst>
        </pc:spChg>
        <pc:spChg chg="add del">
          <ac:chgData name="sevde zeren" userId="S::210103056@ogr.atu.edu.tr::f83a51ca-9acd-4e6c-848b-f643b343ebbf" providerId="AD" clId="Web-{8F2DE101-3065-49ED-86F7-4D917329320C}" dt="2022-11-15T18:00:10.374" v="771"/>
          <ac:spMkLst>
            <pc:docMk/>
            <pc:sldMk cId="1631725436" sldId="267"/>
            <ac:spMk id="16" creationId="{CC1026F7-DECB-49B4-A565-518BBA445471}"/>
          </ac:spMkLst>
        </pc:spChg>
        <pc:picChg chg="add mod">
          <ac:chgData name="sevde zeren" userId="S::210103056@ogr.atu.edu.tr::f83a51ca-9acd-4e6c-848b-f643b343ebbf" providerId="AD" clId="Web-{8F2DE101-3065-49ED-86F7-4D917329320C}" dt="2022-11-15T18:02:32.582" v="808" actId="1076"/>
          <ac:picMkLst>
            <pc:docMk/>
            <pc:sldMk cId="1631725436" sldId="267"/>
            <ac:picMk id="6" creationId="{B876FE32-9D03-6C62-92BD-BC9F266A7E6D}"/>
          </ac:picMkLst>
        </pc:picChg>
        <pc:picChg chg="add del mod">
          <ac:chgData name="sevde zeren" userId="S::210103056@ogr.atu.edu.tr::f83a51ca-9acd-4e6c-848b-f643b343ebbf" providerId="AD" clId="Web-{8F2DE101-3065-49ED-86F7-4D917329320C}" dt="2022-11-15T17:59:12.669" v="766"/>
          <ac:picMkLst>
            <pc:docMk/>
            <pc:sldMk cId="1631725436" sldId="267"/>
            <ac:picMk id="8" creationId="{158FD5A8-9C95-DEDD-8FD7-8AC2DBC89F7C}"/>
          </ac:picMkLst>
        </pc:picChg>
      </pc:sldChg>
      <pc:sldChg chg="addSp delSp modSp new mod setBg modClrScheme chgLayout">
        <pc:chgData name="sevde zeren" userId="S::210103056@ogr.atu.edu.tr::f83a51ca-9acd-4e6c-848b-f643b343ebbf" providerId="AD" clId="Web-{8F2DE101-3065-49ED-86F7-4D917329320C}" dt="2022-11-15T18:05:55.949" v="837" actId="14100"/>
        <pc:sldMkLst>
          <pc:docMk/>
          <pc:sldMk cId="3170035088" sldId="268"/>
        </pc:sldMkLst>
        <pc:spChg chg="add del mod">
          <ac:chgData name="sevde zeren" userId="S::210103056@ogr.atu.edu.tr::f83a51ca-9acd-4e6c-848b-f643b343ebbf" providerId="AD" clId="Web-{8F2DE101-3065-49ED-86F7-4D917329320C}" dt="2022-11-15T18:03:15.787" v="813"/>
          <ac:spMkLst>
            <pc:docMk/>
            <pc:sldMk cId="3170035088" sldId="268"/>
            <ac:spMk id="2" creationId="{B630F8FC-6902-63B7-2ACF-37E718341843}"/>
          </ac:spMkLst>
        </pc:spChg>
        <pc:spChg chg="add mod">
          <ac:chgData name="sevde zeren" userId="S::210103056@ogr.atu.edu.tr::f83a51ca-9acd-4e6c-848b-f643b343ebbf" providerId="AD" clId="Web-{8F2DE101-3065-49ED-86F7-4D917329320C}" dt="2022-11-15T18:04:35.431" v="832" actId="1076"/>
          <ac:spMkLst>
            <pc:docMk/>
            <pc:sldMk cId="3170035088" sldId="268"/>
            <ac:spMk id="3" creationId="{5DE79844-A26D-EABD-4A07-6FE79C6304AB}"/>
          </ac:spMkLst>
        </pc:spChg>
        <pc:spChg chg="add">
          <ac:chgData name="sevde zeren" userId="S::210103056@ogr.atu.edu.tr::f83a51ca-9acd-4e6c-848b-f643b343ebbf" providerId="AD" clId="Web-{8F2DE101-3065-49ED-86F7-4D917329320C}" dt="2022-11-15T18:03:11.521" v="812"/>
          <ac:spMkLst>
            <pc:docMk/>
            <pc:sldMk cId="3170035088" sldId="268"/>
            <ac:spMk id="11" creationId="{CC30DECA-E52C-4D56-96B9-718590A2E68F}"/>
          </ac:spMkLst>
        </pc:spChg>
        <pc:grpChg chg="add">
          <ac:chgData name="sevde zeren" userId="S::210103056@ogr.atu.edu.tr::f83a51ca-9acd-4e6c-848b-f643b343ebbf" providerId="AD" clId="Web-{8F2DE101-3065-49ED-86F7-4D917329320C}" dt="2022-11-15T18:03:11.521" v="812"/>
          <ac:grpSpMkLst>
            <pc:docMk/>
            <pc:sldMk cId="3170035088" sldId="268"/>
            <ac:grpSpMk id="7" creationId="{8C89EA62-F38E-4285-A105-C5E1BD360093}"/>
          </ac:grpSpMkLst>
        </pc:grpChg>
        <pc:grpChg chg="add">
          <ac:chgData name="sevde zeren" userId="S::210103056@ogr.atu.edu.tr::f83a51ca-9acd-4e6c-848b-f643b343ebbf" providerId="AD" clId="Web-{8F2DE101-3065-49ED-86F7-4D917329320C}" dt="2022-11-15T18:03:11.521" v="812"/>
          <ac:grpSpMkLst>
            <pc:docMk/>
            <pc:sldMk cId="3170035088" sldId="268"/>
            <ac:grpSpMk id="13" creationId="{7A046A95-1E4D-4EAE-9146-822CF94F0405}"/>
          </ac:grpSpMkLst>
        </pc:grpChg>
        <pc:picChg chg="add mod">
          <ac:chgData name="sevde zeren" userId="S::210103056@ogr.atu.edu.tr::f83a51ca-9acd-4e6c-848b-f643b343ebbf" providerId="AD" clId="Web-{8F2DE101-3065-49ED-86F7-4D917329320C}" dt="2022-11-15T18:05:55.949" v="837" actId="14100"/>
          <ac:picMkLst>
            <pc:docMk/>
            <pc:sldMk cId="3170035088" sldId="268"/>
            <ac:picMk id="4" creationId="{B73E69B7-4181-77D3-9FF0-ABD850A42F1C}"/>
          </ac:picMkLst>
        </pc:picChg>
      </pc:sldChg>
      <pc:sldChg chg="addSp delSp modSp new">
        <pc:chgData name="sevde zeren" userId="S::210103056@ogr.atu.edu.tr::f83a51ca-9acd-4e6c-848b-f643b343ebbf" providerId="AD" clId="Web-{8F2DE101-3065-49ED-86F7-4D917329320C}" dt="2022-11-15T18:10:47.897" v="873" actId="1076"/>
        <pc:sldMkLst>
          <pc:docMk/>
          <pc:sldMk cId="123578314" sldId="269"/>
        </pc:sldMkLst>
        <pc:spChg chg="del">
          <ac:chgData name="sevde zeren" userId="S::210103056@ogr.atu.edu.tr::f83a51ca-9acd-4e6c-848b-f643b343ebbf" providerId="AD" clId="Web-{8F2DE101-3065-49ED-86F7-4D917329320C}" dt="2022-11-15T18:06:44.810" v="839"/>
          <ac:spMkLst>
            <pc:docMk/>
            <pc:sldMk cId="123578314" sldId="269"/>
            <ac:spMk id="2" creationId="{8907E4C2-C3E7-1225-6647-036E652F19F5}"/>
          </ac:spMkLst>
        </pc:spChg>
        <pc:spChg chg="add mod">
          <ac:chgData name="sevde zeren" userId="S::210103056@ogr.atu.edu.tr::f83a51ca-9acd-4e6c-848b-f643b343ebbf" providerId="AD" clId="Web-{8F2DE101-3065-49ED-86F7-4D917329320C}" dt="2022-11-15T18:07:15.858" v="849" actId="20577"/>
          <ac:spMkLst>
            <pc:docMk/>
            <pc:sldMk cId="123578314" sldId="269"/>
            <ac:spMk id="3" creationId="{74E5C079-A710-DC13-D1DF-083D6CC511FE}"/>
          </ac:spMkLst>
        </pc:spChg>
        <pc:spChg chg="add mod">
          <ac:chgData name="sevde zeren" userId="S::210103056@ogr.atu.edu.tr::f83a51ca-9acd-4e6c-848b-f643b343ebbf" providerId="AD" clId="Web-{8F2DE101-3065-49ED-86F7-4D917329320C}" dt="2022-11-15T18:10:00.114" v="869" actId="1076"/>
          <ac:spMkLst>
            <pc:docMk/>
            <pc:sldMk cId="123578314" sldId="269"/>
            <ac:spMk id="5" creationId="{CBD6A41F-73E9-44A4-45FC-9C275CB1C141}"/>
          </ac:spMkLst>
        </pc:spChg>
        <pc:picChg chg="add mod">
          <ac:chgData name="sevde zeren" userId="S::210103056@ogr.atu.edu.tr::f83a51ca-9acd-4e6c-848b-f643b343ebbf" providerId="AD" clId="Web-{8F2DE101-3065-49ED-86F7-4D917329320C}" dt="2022-11-15T18:08:10.563" v="852" actId="14100"/>
          <ac:picMkLst>
            <pc:docMk/>
            <pc:sldMk cId="123578314" sldId="269"/>
            <ac:picMk id="4" creationId="{67F0B2B0-08AB-C160-F990-46F8A14AEE8E}"/>
          </ac:picMkLst>
        </pc:picChg>
        <pc:picChg chg="add mod">
          <ac:chgData name="sevde zeren" userId="S::210103056@ogr.atu.edu.tr::f83a51ca-9acd-4e6c-848b-f643b343ebbf" providerId="AD" clId="Web-{8F2DE101-3065-49ED-86F7-4D917329320C}" dt="2022-11-15T18:10:47.897" v="873" actId="1076"/>
          <ac:picMkLst>
            <pc:docMk/>
            <pc:sldMk cId="123578314" sldId="269"/>
            <ac:picMk id="6" creationId="{DBDFA7C4-85BE-3531-60EE-78A0E3012149}"/>
          </ac:picMkLst>
        </pc:picChg>
      </pc:sldChg>
      <pc:sldChg chg="addSp delSp modSp new">
        <pc:chgData name="sevde zeren" userId="S::210103056@ogr.atu.edu.tr::f83a51ca-9acd-4e6c-848b-f643b343ebbf" providerId="AD" clId="Web-{8F2DE101-3065-49ED-86F7-4D917329320C}" dt="2022-11-15T18:13:36.528" v="907" actId="1076"/>
        <pc:sldMkLst>
          <pc:docMk/>
          <pc:sldMk cId="3851666791" sldId="270"/>
        </pc:sldMkLst>
        <pc:spChg chg="del">
          <ac:chgData name="sevde zeren" userId="S::210103056@ogr.atu.edu.tr::f83a51ca-9acd-4e6c-848b-f643b343ebbf" providerId="AD" clId="Web-{8F2DE101-3065-49ED-86F7-4D917329320C}" dt="2022-11-15T18:11:04.273" v="875"/>
          <ac:spMkLst>
            <pc:docMk/>
            <pc:sldMk cId="3851666791" sldId="270"/>
            <ac:spMk id="2" creationId="{51B8AD6B-E205-4DF4-6514-25F4D4B0F89F}"/>
          </ac:spMkLst>
        </pc:spChg>
        <pc:spChg chg="add mod">
          <ac:chgData name="sevde zeren" userId="S::210103056@ogr.atu.edu.tr::f83a51ca-9acd-4e6c-848b-f643b343ebbf" providerId="AD" clId="Web-{8F2DE101-3065-49ED-86F7-4D917329320C}" dt="2022-11-15T18:12:41.776" v="903" actId="20577"/>
          <ac:spMkLst>
            <pc:docMk/>
            <pc:sldMk cId="3851666791" sldId="270"/>
            <ac:spMk id="3" creationId="{1E0F7B31-FCCB-32EB-79A6-1FD6692D530A}"/>
          </ac:spMkLst>
        </pc:spChg>
        <pc:picChg chg="add mod">
          <ac:chgData name="sevde zeren" userId="S::210103056@ogr.atu.edu.tr::f83a51ca-9acd-4e6c-848b-f643b343ebbf" providerId="AD" clId="Web-{8F2DE101-3065-49ED-86F7-4D917329320C}" dt="2022-11-15T18:13:36.528" v="907" actId="1076"/>
          <ac:picMkLst>
            <pc:docMk/>
            <pc:sldMk cId="3851666791" sldId="270"/>
            <ac:picMk id="4" creationId="{97F13B76-5345-91FE-CC16-037B1EA92BBE}"/>
          </ac:picMkLst>
        </pc:picChg>
      </pc:sldChg>
      <pc:sldChg chg="addSp delSp modSp new mod setBg modClrScheme chgLayout">
        <pc:chgData name="sevde zeren" userId="S::210103056@ogr.atu.edu.tr::f83a51ca-9acd-4e6c-848b-f643b343ebbf" providerId="AD" clId="Web-{8F2DE101-3065-49ED-86F7-4D917329320C}" dt="2022-11-15T18:15:11.548" v="917" actId="20577"/>
        <pc:sldMkLst>
          <pc:docMk/>
          <pc:sldMk cId="1888819438" sldId="271"/>
        </pc:sldMkLst>
        <pc:spChg chg="del">
          <ac:chgData name="sevde zeren" userId="S::210103056@ogr.atu.edu.tr::f83a51ca-9acd-4e6c-848b-f643b343ebbf" providerId="AD" clId="Web-{8F2DE101-3065-49ED-86F7-4D917329320C}" dt="2022-11-15T18:13:46.498" v="909"/>
          <ac:spMkLst>
            <pc:docMk/>
            <pc:sldMk cId="1888819438" sldId="271"/>
            <ac:spMk id="2" creationId="{AFBEE4A2-9292-7096-A5F6-26CC9B0B25A5}"/>
          </ac:spMkLst>
        </pc:spChg>
        <pc:spChg chg="add del mod">
          <ac:chgData name="sevde zeren" userId="S::210103056@ogr.atu.edu.tr::f83a51ca-9acd-4e6c-848b-f643b343ebbf" providerId="AD" clId="Web-{8F2DE101-3065-49ED-86F7-4D917329320C}" dt="2022-11-15T18:14:39.421" v="913"/>
          <ac:spMkLst>
            <pc:docMk/>
            <pc:sldMk cId="1888819438" sldId="271"/>
            <ac:spMk id="3" creationId="{FA81DB9E-93C6-1EEB-DE80-CC7C6218E33F}"/>
          </ac:spMkLst>
        </pc:spChg>
        <pc:spChg chg="add mod">
          <ac:chgData name="sevde zeren" userId="S::210103056@ogr.atu.edu.tr::f83a51ca-9acd-4e6c-848b-f643b343ebbf" providerId="AD" clId="Web-{8F2DE101-3065-49ED-86F7-4D917329320C}" dt="2022-11-15T18:15:11.548" v="917" actId="20577"/>
          <ac:spMkLst>
            <pc:docMk/>
            <pc:sldMk cId="1888819438" sldId="271"/>
            <ac:spMk id="4" creationId="{11BEBFAC-639C-DBC2-EE58-4DCEA8D86DA0}"/>
          </ac:spMkLst>
        </pc:spChg>
        <pc:spChg chg="add del mod">
          <ac:chgData name="sevde zeren" userId="S::210103056@ogr.atu.edu.tr::f83a51ca-9acd-4e6c-848b-f643b343ebbf" providerId="AD" clId="Web-{8F2DE101-3065-49ED-86F7-4D917329320C}" dt="2022-11-15T18:15:05.954" v="915"/>
          <ac:spMkLst>
            <pc:docMk/>
            <pc:sldMk cId="1888819438" sldId="271"/>
            <ac:spMk id="5" creationId="{FB7ABFC7-3CB3-6013-EBFB-72C8A45070A4}"/>
          </ac:spMkLst>
        </pc:spChg>
        <pc:spChg chg="add">
          <ac:chgData name="sevde zeren" userId="S::210103056@ogr.atu.edu.tr::f83a51ca-9acd-4e6c-848b-f643b343ebbf" providerId="AD" clId="Web-{8F2DE101-3065-49ED-86F7-4D917329320C}" dt="2022-11-15T18:15:05.954" v="915"/>
          <ac:spMkLst>
            <pc:docMk/>
            <pc:sldMk cId="1888819438" sldId="271"/>
            <ac:spMk id="14" creationId="{9ECB0E0D-AC1B-4E83-84EA-237BFA20636D}"/>
          </ac:spMkLst>
        </pc:spChg>
        <pc:grpChg chg="add">
          <ac:chgData name="sevde zeren" userId="S::210103056@ogr.atu.edu.tr::f83a51ca-9acd-4e6c-848b-f643b343ebbf" providerId="AD" clId="Web-{8F2DE101-3065-49ED-86F7-4D917329320C}" dt="2022-11-15T18:15:05.954" v="915"/>
          <ac:grpSpMkLst>
            <pc:docMk/>
            <pc:sldMk cId="1888819438" sldId="271"/>
            <ac:grpSpMk id="10" creationId="{8C89EA62-F38E-4285-A105-C5E1BD360093}"/>
          </ac:grpSpMkLst>
        </pc:grpChg>
        <pc:grpChg chg="add">
          <ac:chgData name="sevde zeren" userId="S::210103056@ogr.atu.edu.tr::f83a51ca-9acd-4e6c-848b-f643b343ebbf" providerId="AD" clId="Web-{8F2DE101-3065-49ED-86F7-4D917329320C}" dt="2022-11-15T18:15:05.954" v="915"/>
          <ac:grpSpMkLst>
            <pc:docMk/>
            <pc:sldMk cId="1888819438" sldId="271"/>
            <ac:grpSpMk id="16" creationId="{D6DCB3B1-E1A7-4510-831B-77C8EFF566AC}"/>
          </ac:grpSpMkLst>
        </pc:grpChg>
        <pc:cxnChg chg="add">
          <ac:chgData name="sevde zeren" userId="S::210103056@ogr.atu.edu.tr::f83a51ca-9acd-4e6c-848b-f643b343ebbf" providerId="AD" clId="Web-{8F2DE101-3065-49ED-86F7-4D917329320C}" dt="2022-11-15T18:15:05.954" v="915"/>
          <ac:cxnSpMkLst>
            <pc:docMk/>
            <pc:sldMk cId="1888819438" sldId="271"/>
            <ac:cxnSpMk id="20" creationId="{6116DDC6-8F07-46CC-8751-E5C9346B2A08}"/>
          </ac:cxnSpMkLst>
        </pc:cxnChg>
      </pc:sldChg>
      <pc:sldChg chg="addSp delSp modSp new">
        <pc:chgData name="sevde zeren" userId="S::210103056@ogr.atu.edu.tr::f83a51ca-9acd-4e6c-848b-f643b343ebbf" providerId="AD" clId="Web-{8F2DE101-3065-49ED-86F7-4D917329320C}" dt="2022-11-15T18:17:52.538" v="949" actId="20577"/>
        <pc:sldMkLst>
          <pc:docMk/>
          <pc:sldMk cId="3839836965" sldId="272"/>
        </pc:sldMkLst>
        <pc:spChg chg="del">
          <ac:chgData name="sevde zeren" userId="S::210103056@ogr.atu.edu.tr::f83a51ca-9acd-4e6c-848b-f643b343ebbf" providerId="AD" clId="Web-{8F2DE101-3065-49ED-86F7-4D917329320C}" dt="2022-11-15T18:15:45.424" v="919"/>
          <ac:spMkLst>
            <pc:docMk/>
            <pc:sldMk cId="3839836965" sldId="272"/>
            <ac:spMk id="2" creationId="{1D9B26D9-47A4-1CAA-A629-53C2FBF810A9}"/>
          </ac:spMkLst>
        </pc:spChg>
        <pc:spChg chg="mod">
          <ac:chgData name="sevde zeren" userId="S::210103056@ogr.atu.edu.tr::f83a51ca-9acd-4e6c-848b-f643b343ebbf" providerId="AD" clId="Web-{8F2DE101-3065-49ED-86F7-4D917329320C}" dt="2022-11-15T18:16:24.675" v="934" actId="1076"/>
          <ac:spMkLst>
            <pc:docMk/>
            <pc:sldMk cId="3839836965" sldId="272"/>
            <ac:spMk id="3" creationId="{CE5738B6-D2EA-2E6A-8951-FF48CE42079B}"/>
          </ac:spMkLst>
        </pc:spChg>
        <pc:spChg chg="add mod">
          <ac:chgData name="sevde zeren" userId="S::210103056@ogr.atu.edu.tr::f83a51ca-9acd-4e6c-848b-f643b343ebbf" providerId="AD" clId="Web-{8F2DE101-3065-49ED-86F7-4D917329320C}" dt="2022-11-15T18:17:52.538" v="949" actId="20577"/>
          <ac:spMkLst>
            <pc:docMk/>
            <pc:sldMk cId="3839836965" sldId="272"/>
            <ac:spMk id="5" creationId="{9649EA4E-90F0-6664-D5FC-0D729E97F6DA}"/>
          </ac:spMkLst>
        </pc:spChg>
        <pc:picChg chg="add mod">
          <ac:chgData name="sevde zeren" userId="S::210103056@ogr.atu.edu.tr::f83a51ca-9acd-4e6c-848b-f643b343ebbf" providerId="AD" clId="Web-{8F2DE101-3065-49ED-86F7-4D917329320C}" dt="2022-11-15T18:17:08.755" v="937" actId="14100"/>
          <ac:picMkLst>
            <pc:docMk/>
            <pc:sldMk cId="3839836965" sldId="272"/>
            <ac:picMk id="4" creationId="{70138928-ADF2-3709-7E5D-C7A75E61A325}"/>
          </ac:picMkLst>
        </pc:picChg>
      </pc:sldChg>
      <pc:sldChg chg="addSp delSp modSp new mod setBg">
        <pc:chgData name="sevde zeren" userId="S::210103056@ogr.atu.edu.tr::f83a51ca-9acd-4e6c-848b-f643b343ebbf" providerId="AD" clId="Web-{8F2DE101-3065-49ED-86F7-4D917329320C}" dt="2022-11-15T18:18:54.696" v="961"/>
        <pc:sldMkLst>
          <pc:docMk/>
          <pc:sldMk cId="3407838865" sldId="273"/>
        </pc:sldMkLst>
        <pc:spChg chg="del">
          <ac:chgData name="sevde zeren" userId="S::210103056@ogr.atu.edu.tr::f83a51ca-9acd-4e6c-848b-f643b343ebbf" providerId="AD" clId="Web-{8F2DE101-3065-49ED-86F7-4D917329320C}" dt="2022-11-15T18:18:05.944" v="951"/>
          <ac:spMkLst>
            <pc:docMk/>
            <pc:sldMk cId="3407838865" sldId="273"/>
            <ac:spMk id="2" creationId="{896DCCD6-E19C-A874-3669-BDE0B759F8D0}"/>
          </ac:spMkLst>
        </pc:spChg>
        <pc:spChg chg="del mod">
          <ac:chgData name="sevde zeren" userId="S::210103056@ogr.atu.edu.tr::f83a51ca-9acd-4e6c-848b-f643b343ebbf" providerId="AD" clId="Web-{8F2DE101-3065-49ED-86F7-4D917329320C}" dt="2022-11-15T18:18:33.664" v="953"/>
          <ac:spMkLst>
            <pc:docMk/>
            <pc:sldMk cId="3407838865" sldId="273"/>
            <ac:spMk id="3" creationId="{AF443963-49A1-26FC-7392-2551F8485DFC}"/>
          </ac:spMkLst>
        </pc:spChg>
        <pc:spChg chg="add mod">
          <ac:chgData name="sevde zeren" userId="S::210103056@ogr.atu.edu.tr::f83a51ca-9acd-4e6c-848b-f643b343ebbf" providerId="AD" clId="Web-{8F2DE101-3065-49ED-86F7-4D917329320C}" dt="2022-11-15T18:18:54.696" v="961"/>
          <ac:spMkLst>
            <pc:docMk/>
            <pc:sldMk cId="3407838865" sldId="273"/>
            <ac:spMk id="4" creationId="{5B40F4EE-24D3-79BB-C1B6-35E64C4F2561}"/>
          </ac:spMkLst>
        </pc:spChg>
        <pc:spChg chg="add del">
          <ac:chgData name="sevde zeren" userId="S::210103056@ogr.atu.edu.tr::f83a51ca-9acd-4e6c-848b-f643b343ebbf" providerId="AD" clId="Web-{8F2DE101-3065-49ED-86F7-4D917329320C}" dt="2022-11-15T18:18:54.696" v="961"/>
          <ac:spMkLst>
            <pc:docMk/>
            <pc:sldMk cId="3407838865" sldId="273"/>
            <ac:spMk id="12" creationId="{CC30DECA-E52C-4D56-96B9-718590A2E68F}"/>
          </ac:spMkLst>
        </pc:spChg>
        <pc:spChg chg="add">
          <ac:chgData name="sevde zeren" userId="S::210103056@ogr.atu.edu.tr::f83a51ca-9acd-4e6c-848b-f643b343ebbf" providerId="AD" clId="Web-{8F2DE101-3065-49ED-86F7-4D917329320C}" dt="2022-11-15T18:18:54.696" v="961"/>
          <ac:spMkLst>
            <pc:docMk/>
            <pc:sldMk cId="3407838865" sldId="273"/>
            <ac:spMk id="25" creationId="{9ECB0E0D-AC1B-4E83-84EA-237BFA20636D}"/>
          </ac:spMkLst>
        </pc:spChg>
        <pc:grpChg chg="add del">
          <ac:chgData name="sevde zeren" userId="S::210103056@ogr.atu.edu.tr::f83a51ca-9acd-4e6c-848b-f643b343ebbf" providerId="AD" clId="Web-{8F2DE101-3065-49ED-86F7-4D917329320C}" dt="2022-11-15T18:18:54.696" v="961"/>
          <ac:grpSpMkLst>
            <pc:docMk/>
            <pc:sldMk cId="3407838865" sldId="273"/>
            <ac:grpSpMk id="8" creationId="{8C89EA62-F38E-4285-A105-C5E1BD360093}"/>
          </ac:grpSpMkLst>
        </pc:grpChg>
        <pc:grpChg chg="add del">
          <ac:chgData name="sevde zeren" userId="S::210103056@ogr.atu.edu.tr::f83a51ca-9acd-4e6c-848b-f643b343ebbf" providerId="AD" clId="Web-{8F2DE101-3065-49ED-86F7-4D917329320C}" dt="2022-11-15T18:18:54.696" v="961"/>
          <ac:grpSpMkLst>
            <pc:docMk/>
            <pc:sldMk cId="3407838865" sldId="273"/>
            <ac:grpSpMk id="14" creationId="{7A046A95-1E4D-4EAE-9146-822CF94F0405}"/>
          </ac:grpSpMkLst>
        </pc:grpChg>
        <pc:grpChg chg="add">
          <ac:chgData name="sevde zeren" userId="S::210103056@ogr.atu.edu.tr::f83a51ca-9acd-4e6c-848b-f643b343ebbf" providerId="AD" clId="Web-{8F2DE101-3065-49ED-86F7-4D917329320C}" dt="2022-11-15T18:18:54.696" v="961"/>
          <ac:grpSpMkLst>
            <pc:docMk/>
            <pc:sldMk cId="3407838865" sldId="273"/>
            <ac:grpSpMk id="21" creationId="{8C89EA62-F38E-4285-A105-C5E1BD360093}"/>
          </ac:grpSpMkLst>
        </pc:grpChg>
        <pc:grpChg chg="add">
          <ac:chgData name="sevde zeren" userId="S::210103056@ogr.atu.edu.tr::f83a51ca-9acd-4e6c-848b-f643b343ebbf" providerId="AD" clId="Web-{8F2DE101-3065-49ED-86F7-4D917329320C}" dt="2022-11-15T18:18:54.696" v="961"/>
          <ac:grpSpMkLst>
            <pc:docMk/>
            <pc:sldMk cId="3407838865" sldId="273"/>
            <ac:grpSpMk id="27" creationId="{D6DCB3B1-E1A7-4510-831B-77C8EFF566AC}"/>
          </ac:grpSpMkLst>
        </pc:grpChg>
        <pc:cxnChg chg="add">
          <ac:chgData name="sevde zeren" userId="S::210103056@ogr.atu.edu.tr::f83a51ca-9acd-4e6c-848b-f643b343ebbf" providerId="AD" clId="Web-{8F2DE101-3065-49ED-86F7-4D917329320C}" dt="2022-11-15T18:18:54.696" v="961"/>
          <ac:cxnSpMkLst>
            <pc:docMk/>
            <pc:sldMk cId="3407838865" sldId="273"/>
            <ac:cxnSpMk id="31" creationId="{6116DDC6-8F07-46CC-8751-E5C9346B2A08}"/>
          </ac:cxnSpMkLst>
        </pc:cxnChg>
      </pc:sldChg>
      <pc:sldChg chg="delSp modSp new">
        <pc:chgData name="sevde zeren" userId="S::210103056@ogr.atu.edu.tr::f83a51ca-9acd-4e6c-848b-f643b343ebbf" providerId="AD" clId="Web-{8F2DE101-3065-49ED-86F7-4D917329320C}" dt="2022-11-15T18:22:32.345" v="1018" actId="1076"/>
        <pc:sldMkLst>
          <pc:docMk/>
          <pc:sldMk cId="2215098945" sldId="274"/>
        </pc:sldMkLst>
        <pc:spChg chg="del">
          <ac:chgData name="sevde zeren" userId="S::210103056@ogr.atu.edu.tr::f83a51ca-9acd-4e6c-848b-f643b343ebbf" providerId="AD" clId="Web-{8F2DE101-3065-49ED-86F7-4D917329320C}" dt="2022-11-15T18:19:04.806" v="963"/>
          <ac:spMkLst>
            <pc:docMk/>
            <pc:sldMk cId="2215098945" sldId="274"/>
            <ac:spMk id="2" creationId="{EE21AA35-7BF2-8418-6092-A9B00436B686}"/>
          </ac:spMkLst>
        </pc:spChg>
        <pc:spChg chg="mod">
          <ac:chgData name="sevde zeren" userId="S::210103056@ogr.atu.edu.tr::f83a51ca-9acd-4e6c-848b-f643b343ebbf" providerId="AD" clId="Web-{8F2DE101-3065-49ED-86F7-4D917329320C}" dt="2022-11-15T18:22:32.345" v="1018" actId="1076"/>
          <ac:spMkLst>
            <pc:docMk/>
            <pc:sldMk cId="2215098945" sldId="274"/>
            <ac:spMk id="3" creationId="{BBFB2F5A-6F46-FFBD-2392-C68A5397CD0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Başlık 1"/>
          <p:cNvSpPr>
            <a:spLocks noGrp="1"/>
          </p:cNvSpPr>
          <p:nvPr>
            <p:ph type="ctrTitle"/>
          </p:nvPr>
        </p:nvSpPr>
        <p:spPr>
          <a:xfrm>
            <a:off x="1915128" y="1788454"/>
            <a:ext cx="8361229" cy="2098226"/>
          </a:xfrm>
        </p:spPr>
        <p:txBody>
          <a:bodyPr rtlCol="0" anchor="b">
            <a:noAutofit/>
          </a:bodyPr>
          <a:lstStyle>
            <a:lvl1pPr algn="ctr">
              <a:defRPr sz="7200" cap="all" baseline="0">
                <a:solidFill>
                  <a:schemeClr val="tx2"/>
                </a:solidFill>
              </a:defRPr>
            </a:lvl1pPr>
          </a:lstStyle>
          <a:p>
            <a:pPr rtl="0"/>
            <a:r>
              <a:rPr lang="tr"/>
              <a:t>Asıl başlık stilini düzenlemek için tıklayın</a:t>
            </a:r>
            <a:endParaRPr lang="en-US" dirty="0"/>
          </a:p>
        </p:txBody>
      </p:sp>
      <p:sp>
        <p:nvSpPr>
          <p:cNvPr id="3" name="Alt Başlık 2"/>
          <p:cNvSpPr>
            <a:spLocks noGrp="1"/>
          </p:cNvSpPr>
          <p:nvPr>
            <p:ph type="subTitle" idx="1"/>
          </p:nvPr>
        </p:nvSpPr>
        <p:spPr>
          <a:xfrm>
            <a:off x="2679906" y="3956279"/>
            <a:ext cx="6831673" cy="1086237"/>
          </a:xfrm>
        </p:spPr>
        <p:txBody>
          <a:bodyPr rtlCol="0">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
              <a:t>Asıl alt başlık stilini düzenlemek için tıklatın</a:t>
            </a:r>
            <a:endParaRPr lang="en-US" dirty="0"/>
          </a:p>
        </p:txBody>
      </p:sp>
      <p:sp>
        <p:nvSpPr>
          <p:cNvPr id="4" name="Tarih Yer Tutucusu 3"/>
          <p:cNvSpPr>
            <a:spLocks noGrp="1"/>
          </p:cNvSpPr>
          <p:nvPr>
            <p:ph type="dt" sz="half" idx="10"/>
          </p:nvPr>
        </p:nvSpPr>
        <p:spPr>
          <a:xfrm>
            <a:off x="752858" y="6453386"/>
            <a:ext cx="1607944" cy="404614"/>
          </a:xfrm>
        </p:spPr>
        <p:txBody>
          <a:bodyPr rtlCol="0"/>
          <a:lstStyle>
            <a:lvl1pPr>
              <a:defRPr baseline="0">
                <a:solidFill>
                  <a:schemeClr val="tx2"/>
                </a:solidFill>
              </a:defRPr>
            </a:lvl1pPr>
          </a:lstStyle>
          <a:p>
            <a:pPr rtl="0"/>
            <a:fld id="{87DE6118-2437-4B30-8E3C-4D2BE6020583}" type="datetimeFigureOut">
              <a:rPr lang="en-US" dirty="0"/>
              <a:pPr rtl="0"/>
              <a:t>11/15/2022</a:t>
            </a:fld>
            <a:endParaRPr lang="en-US" dirty="0"/>
          </a:p>
        </p:txBody>
      </p:sp>
      <p:sp>
        <p:nvSpPr>
          <p:cNvPr id="5" name="Alt Bilgi Yer Tutucusu 4"/>
          <p:cNvSpPr>
            <a:spLocks noGrp="1"/>
          </p:cNvSpPr>
          <p:nvPr>
            <p:ph type="ftr" sz="quarter" idx="11"/>
          </p:nvPr>
        </p:nvSpPr>
        <p:spPr>
          <a:xfrm>
            <a:off x="2584054" y="6453386"/>
            <a:ext cx="7023377" cy="404614"/>
          </a:xfrm>
        </p:spPr>
        <p:txBody>
          <a:bodyPr rtlCol="0"/>
          <a:lstStyle>
            <a:lvl1pPr algn="ctr">
              <a:defRPr baseline="0">
                <a:solidFill>
                  <a:schemeClr val="tx2"/>
                </a:solidFill>
              </a:defRPr>
            </a:lvl1pPr>
          </a:lstStyle>
          <a:p>
            <a:pPr rtl="0"/>
            <a:endParaRPr lang="en-US" dirty="0"/>
          </a:p>
        </p:txBody>
      </p:sp>
      <p:sp>
        <p:nvSpPr>
          <p:cNvPr id="6" name="Slayt Numarası Yer Tutucusu 5"/>
          <p:cNvSpPr>
            <a:spLocks noGrp="1"/>
          </p:cNvSpPr>
          <p:nvPr>
            <p:ph type="sldNum" sz="quarter" idx="12"/>
          </p:nvPr>
        </p:nvSpPr>
        <p:spPr>
          <a:xfrm>
            <a:off x="9830683" y="6453386"/>
            <a:ext cx="1596292" cy="404614"/>
          </a:xfrm>
        </p:spPr>
        <p:txBody>
          <a:bodyPr rtlCol="0"/>
          <a:lstStyle>
            <a:lvl1pPr>
              <a:defRPr baseline="0">
                <a:solidFill>
                  <a:schemeClr val="tx2"/>
                </a:solidFill>
              </a:defRPr>
            </a:lvl1pPr>
          </a:lstStyle>
          <a:p>
            <a:pPr rtl="0"/>
            <a:fld id="{69E57DC2-970A-4B3E-BB1C-7A09969E49DF}" type="slidenum">
              <a:rPr lang="en-US" dirty="0"/>
              <a:pPr/>
              <a:t>‹#›</a:t>
            </a:fld>
            <a:endParaRPr lang="en-US" dirty="0"/>
          </a:p>
        </p:txBody>
      </p:sp>
      <p:grpSp>
        <p:nvGrpSpPr>
          <p:cNvPr id="7" name="Grup 6"/>
          <p:cNvGrpSpPr/>
          <p:nvPr/>
        </p:nvGrpSpPr>
        <p:grpSpPr>
          <a:xfrm>
            <a:off x="752858" y="744469"/>
            <a:ext cx="10674117" cy="5349671"/>
            <a:chOff x="752858" y="744469"/>
            <a:chExt cx="10674117" cy="5349671"/>
          </a:xfrm>
        </p:grpSpPr>
        <p:sp>
          <p:nvSpPr>
            <p:cNvPr id="11" name="Serbest 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Serbest 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Dikey Metin Yer Tutucusu 2"/>
          <p:cNvSpPr>
            <a:spLocks noGrp="1"/>
          </p:cNvSpPr>
          <p:nvPr>
            <p:ph type="body" orient="vert" idx="1"/>
          </p:nvPr>
        </p:nvSpPr>
        <p:spPr>
          <a:xfrm>
            <a:off x="1371600" y="2295525"/>
            <a:ext cx="9601200" cy="3571875"/>
          </a:xfrm>
        </p:spPr>
        <p:txBody>
          <a:bodyPr vert="eaVert" rtlCol="0"/>
          <a:lstStyle/>
          <a:p>
            <a:pPr lvl="0" rtl="0"/>
            <a:r>
              <a:rPr lang="tr"/>
              <a:t>Asıl metin stillerini düzenle</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87DE6118-2437-4B30-8E3C-4D2BE6020583}" type="datetimeFigureOut">
              <a:rPr lang="en-US" dirty="0"/>
              <a:t>11/15/2022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9596561" y="624156"/>
            <a:ext cx="1565766" cy="5243244"/>
          </a:xfrm>
        </p:spPr>
        <p:txBody>
          <a:bodyPr vert="eaVert" rtlCol="0"/>
          <a:lstStyle/>
          <a:p>
            <a:pPr rtl="0"/>
            <a:r>
              <a:rPr lang="tr"/>
              <a:t>Asıl başlık stilini düzenlemek için tıklayın</a:t>
            </a:r>
            <a:endParaRPr lang="en-US" dirty="0"/>
          </a:p>
        </p:txBody>
      </p:sp>
      <p:sp>
        <p:nvSpPr>
          <p:cNvPr id="3" name="Dikey Metin Yer Tutucusu 2"/>
          <p:cNvSpPr>
            <a:spLocks noGrp="1"/>
          </p:cNvSpPr>
          <p:nvPr>
            <p:ph type="body" orient="vert" idx="1"/>
          </p:nvPr>
        </p:nvSpPr>
        <p:spPr>
          <a:xfrm>
            <a:off x="1371600" y="624156"/>
            <a:ext cx="8179641" cy="5243244"/>
          </a:xfrm>
        </p:spPr>
        <p:txBody>
          <a:bodyPr vert="eaVert" rtlCol="0"/>
          <a:lstStyle/>
          <a:p>
            <a:pPr lvl="0" rtl="0"/>
            <a:r>
              <a:rPr lang="tr"/>
              <a:t>Asıl metin stillerini düzenle</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87DE6118-2437-4B30-8E3C-4D2BE6020583}" type="datetimeFigureOut">
              <a:rPr lang="en-US" dirty="0"/>
              <a:t>11/15/2022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İçerik Yer Tutucusu 2"/>
          <p:cNvSpPr>
            <a:spLocks noGrp="1"/>
          </p:cNvSpPr>
          <p:nvPr>
            <p:ph idx="1"/>
          </p:nvPr>
        </p:nvSpPr>
        <p:spPr/>
        <p:txBody>
          <a:bodyPr rtlCol="0"/>
          <a:lstStyle/>
          <a:p>
            <a:pPr lvl="0" rtl="0"/>
            <a:r>
              <a:rPr lang="tr"/>
              <a:t>Asıl metin stillerini düzenle</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87DE6118-2437-4B30-8E3C-4D2BE6020583}" type="datetimeFigureOut">
              <a:rPr lang="en-US" dirty="0"/>
              <a:t>11/15/2022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765025" y="1301360"/>
            <a:ext cx="9612971" cy="2852737"/>
          </a:xfrm>
        </p:spPr>
        <p:txBody>
          <a:bodyPr rtlCol="0" anchor="b">
            <a:normAutofit/>
          </a:bodyPr>
          <a:lstStyle>
            <a:lvl1pPr algn="r">
              <a:defRPr sz="7200" cap="all" baseline="0">
                <a:solidFill>
                  <a:schemeClr val="tx2"/>
                </a:solidFill>
              </a:defRPr>
            </a:lvl1p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765025" y="4216328"/>
            <a:ext cx="9612971" cy="1143324"/>
          </a:xfrm>
        </p:spPr>
        <p:txBody>
          <a:bodyPr rtlCol="0"/>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
              <a:t>Asıl metin stillerini düzenle</a:t>
            </a:r>
          </a:p>
        </p:txBody>
      </p:sp>
      <p:sp>
        <p:nvSpPr>
          <p:cNvPr id="4" name="Tarih Yer Tutucusu 3"/>
          <p:cNvSpPr>
            <a:spLocks noGrp="1"/>
          </p:cNvSpPr>
          <p:nvPr>
            <p:ph type="dt" sz="half" idx="10"/>
          </p:nvPr>
        </p:nvSpPr>
        <p:spPr>
          <a:xfrm>
            <a:off x="738908" y="6453386"/>
            <a:ext cx="1622409" cy="404614"/>
          </a:xfrm>
        </p:spPr>
        <p:txBody>
          <a:bodyPr rtlCol="0"/>
          <a:lstStyle>
            <a:lvl1pPr>
              <a:defRPr>
                <a:solidFill>
                  <a:schemeClr val="tx2"/>
                </a:solidFill>
              </a:defRPr>
            </a:lvl1pPr>
          </a:lstStyle>
          <a:p>
            <a:pPr rtl="0"/>
            <a:fld id="{87DE6118-2437-4B30-8E3C-4D2BE6020583}" type="datetimeFigureOut">
              <a:rPr lang="en-US" dirty="0"/>
              <a:pPr rtl="0"/>
              <a:t>11/15/2022</a:t>
            </a:fld>
            <a:endParaRPr lang="en-US" dirty="0"/>
          </a:p>
        </p:txBody>
      </p:sp>
      <p:sp>
        <p:nvSpPr>
          <p:cNvPr id="5" name="Alt Bilgi Yer Tutucusu 4"/>
          <p:cNvSpPr>
            <a:spLocks noGrp="1"/>
          </p:cNvSpPr>
          <p:nvPr>
            <p:ph type="ftr" sz="quarter" idx="11"/>
          </p:nvPr>
        </p:nvSpPr>
        <p:spPr>
          <a:xfrm>
            <a:off x="2584312" y="6453386"/>
            <a:ext cx="7023377" cy="404614"/>
          </a:xfrm>
        </p:spPr>
        <p:txBody>
          <a:bodyPr rtlCol="0"/>
          <a:lstStyle>
            <a:lvl1pPr algn="ctr">
              <a:defRPr>
                <a:solidFill>
                  <a:schemeClr val="tx2"/>
                </a:solidFill>
              </a:defRPr>
            </a:lvl1pPr>
          </a:lstStyle>
          <a:p>
            <a:pPr rtl="0"/>
            <a:endParaRPr lang="en-US" dirty="0"/>
          </a:p>
        </p:txBody>
      </p:sp>
      <p:sp>
        <p:nvSpPr>
          <p:cNvPr id="6" name="Slayt Numarası Yer Tutucusu 5"/>
          <p:cNvSpPr>
            <a:spLocks noGrp="1"/>
          </p:cNvSpPr>
          <p:nvPr>
            <p:ph type="sldNum" sz="quarter" idx="12"/>
          </p:nvPr>
        </p:nvSpPr>
        <p:spPr>
          <a:xfrm>
            <a:off x="9830683" y="6453386"/>
            <a:ext cx="1596292" cy="404614"/>
          </a:xfrm>
        </p:spPr>
        <p:txBody>
          <a:bodyPr rtlCol="0"/>
          <a:lstStyle>
            <a:lvl1pPr>
              <a:defRPr>
                <a:solidFill>
                  <a:schemeClr val="tx2"/>
                </a:solidFill>
              </a:defRPr>
            </a:lvl1pPr>
          </a:lstStyle>
          <a:p>
            <a:pPr rtl="0"/>
            <a:fld id="{69E57DC2-970A-4B3E-BB1C-7A09969E49DF}" type="slidenum">
              <a:rPr lang="en-US" dirty="0"/>
              <a:pPr/>
              <a:t>‹#›</a:t>
            </a:fld>
            <a:endParaRPr lang="en-US" dirty="0"/>
          </a:p>
        </p:txBody>
      </p:sp>
      <p:sp>
        <p:nvSpPr>
          <p:cNvPr id="7" name="Serbest Form 6" title="Kırpma İşareti"/>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a:defRPr>
                <a:solidFill>
                  <a:schemeClr val="tx2"/>
                </a:solidFill>
              </a:defRPr>
            </a:lvl1pPr>
          </a:lstStyle>
          <a:p>
            <a:pPr rtl="0"/>
            <a:r>
              <a:rPr lang="tr"/>
              <a:t>Asıl başlık stilini düzenlemek için tıklayın</a:t>
            </a:r>
            <a:endParaRPr lang="en-US" dirty="0"/>
          </a:p>
        </p:txBody>
      </p:sp>
      <p:sp>
        <p:nvSpPr>
          <p:cNvPr id="3" name="İçerik Yer Tutucusu 2"/>
          <p:cNvSpPr>
            <a:spLocks noGrp="1"/>
          </p:cNvSpPr>
          <p:nvPr>
            <p:ph sz="half" idx="1"/>
          </p:nvPr>
        </p:nvSpPr>
        <p:spPr>
          <a:xfrm>
            <a:off x="1371600" y="2285999"/>
            <a:ext cx="4447786" cy="3581401"/>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tr"/>
              <a:t>Asıl metin stillerini düzenle</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İçerik Yer Tutucusu 3"/>
          <p:cNvSpPr>
            <a:spLocks noGrp="1"/>
          </p:cNvSpPr>
          <p:nvPr>
            <p:ph sz="half" idx="2"/>
          </p:nvPr>
        </p:nvSpPr>
        <p:spPr>
          <a:xfrm>
            <a:off x="6525403" y="2285999"/>
            <a:ext cx="4447786" cy="3581401"/>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tr"/>
              <a:t>Asıl metin stillerini düzenle</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5" name="Tarih Yer Tutucusu 4"/>
          <p:cNvSpPr>
            <a:spLocks noGrp="1"/>
          </p:cNvSpPr>
          <p:nvPr>
            <p:ph type="dt" sz="half" idx="10"/>
          </p:nvPr>
        </p:nvSpPr>
        <p:spPr/>
        <p:txBody>
          <a:bodyPr rtlCol="0"/>
          <a:lstStyle/>
          <a:p>
            <a:pPr rtl="0"/>
            <a:fld id="{87DE6118-2437-4B30-8E3C-4D2BE6020583}" type="datetimeFigureOut">
              <a:rPr lang="en-US" dirty="0"/>
              <a:t>11/15/2022</a:t>
            </a:fld>
            <a:endParaRPr lang="en-US" dirty="0"/>
          </a:p>
        </p:txBody>
      </p:sp>
      <p:sp>
        <p:nvSpPr>
          <p:cNvPr id="6" name="Alt Bilgi Yer Tutucusu 5"/>
          <p:cNvSpPr>
            <a:spLocks noGrp="1"/>
          </p:cNvSpPr>
          <p:nvPr>
            <p:ph type="ftr" sz="quarter" idx="11"/>
          </p:nvPr>
        </p:nvSpPr>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1371600" y="685800"/>
            <a:ext cx="9601200" cy="1485900"/>
          </a:xfrm>
        </p:spPr>
        <p:txBody>
          <a:bodyPr rtlCol="0"/>
          <a:lstStyle>
            <a:lvl1pPr>
              <a:defRPr>
                <a:solidFill>
                  <a:schemeClr val="tx2"/>
                </a:solidFill>
              </a:defRPr>
            </a:lvl1p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1371600"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a:t>
            </a:r>
          </a:p>
        </p:txBody>
      </p:sp>
      <p:sp>
        <p:nvSpPr>
          <p:cNvPr id="4" name="İçerik Yer Tutucusu 3"/>
          <p:cNvSpPr>
            <a:spLocks noGrp="1"/>
          </p:cNvSpPr>
          <p:nvPr>
            <p:ph sz="half" idx="2"/>
          </p:nvPr>
        </p:nvSpPr>
        <p:spPr>
          <a:xfrm>
            <a:off x="1371600" y="3305207"/>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tr"/>
              <a:t>Asıl metin stillerini düzenle</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5" name="Metin Yer Tutucusu 4"/>
          <p:cNvSpPr>
            <a:spLocks noGrp="1"/>
          </p:cNvSpPr>
          <p:nvPr>
            <p:ph type="body" sz="quarter" idx="3"/>
          </p:nvPr>
        </p:nvSpPr>
        <p:spPr>
          <a:xfrm>
            <a:off x="6525014"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a:t>
            </a:r>
          </a:p>
        </p:txBody>
      </p:sp>
      <p:sp>
        <p:nvSpPr>
          <p:cNvPr id="6" name="İçerik Yer Tutucusu 5"/>
          <p:cNvSpPr>
            <a:spLocks noGrp="1"/>
          </p:cNvSpPr>
          <p:nvPr>
            <p:ph sz="quarter" idx="4"/>
          </p:nvPr>
        </p:nvSpPr>
        <p:spPr>
          <a:xfrm>
            <a:off x="6525014" y="3305207"/>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tr"/>
              <a:t>Asıl metin stillerini düzenle</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7" name="Tarih Yer Tutucusu 6"/>
          <p:cNvSpPr>
            <a:spLocks noGrp="1"/>
          </p:cNvSpPr>
          <p:nvPr>
            <p:ph type="dt" sz="half" idx="10"/>
          </p:nvPr>
        </p:nvSpPr>
        <p:spPr/>
        <p:txBody>
          <a:bodyPr rtlCol="0"/>
          <a:lstStyle/>
          <a:p>
            <a:pPr rtl="0"/>
            <a:fld id="{87DE6118-2437-4B30-8E3C-4D2BE6020583}" type="datetimeFigureOut">
              <a:rPr lang="en-US" dirty="0"/>
              <a:t>11/15/2022</a:t>
            </a:fld>
            <a:endParaRPr lang="en-US" dirty="0"/>
          </a:p>
        </p:txBody>
      </p:sp>
      <p:sp>
        <p:nvSpPr>
          <p:cNvPr id="8" name="Alt Bilgi Yer Tutucusu 7"/>
          <p:cNvSpPr>
            <a:spLocks noGrp="1"/>
          </p:cNvSpPr>
          <p:nvPr>
            <p:ph type="ftr" sz="quarter" idx="11"/>
          </p:nvPr>
        </p:nvSpPr>
        <p:spPr/>
        <p:txBody>
          <a:bodyPr rtlCol="0"/>
          <a:lstStyle/>
          <a:p>
            <a:pPr rtl="0"/>
            <a:endParaRPr lang="en-US" dirty="0"/>
          </a:p>
        </p:txBody>
      </p:sp>
      <p:sp>
        <p:nvSpPr>
          <p:cNvPr id="9" name="Slayt Numarası Yer Tutucusu 8"/>
          <p:cNvSpPr>
            <a:spLocks noGrp="1"/>
          </p:cNvSpPr>
          <p:nvPr>
            <p:ph type="sldNum" sz="quarter" idx="12"/>
          </p:nvPr>
        </p:nvSpPr>
        <p:spPr/>
        <p:txBody>
          <a:bodyPr rtlCol="0"/>
          <a:lstStyle/>
          <a:p>
            <a:pPr rtl="0"/>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Tarih Yer Tutucusu 2"/>
          <p:cNvSpPr>
            <a:spLocks noGrp="1"/>
          </p:cNvSpPr>
          <p:nvPr>
            <p:ph type="dt" sz="half" idx="10"/>
          </p:nvPr>
        </p:nvSpPr>
        <p:spPr/>
        <p:txBody>
          <a:bodyPr rtlCol="0"/>
          <a:lstStyle/>
          <a:p>
            <a:pPr rtl="0"/>
            <a:fld id="{87DE6118-2437-4B30-8E3C-4D2BE6020583}" type="datetimeFigureOut">
              <a:rPr lang="en-US" dirty="0"/>
              <a:t>11/15/2022</a:t>
            </a:fld>
            <a:endParaRPr lang="en-US" dirty="0"/>
          </a:p>
        </p:txBody>
      </p:sp>
      <p:sp>
        <p:nvSpPr>
          <p:cNvPr id="4" name="Alt Bilgi Yer Tutucusu 3"/>
          <p:cNvSpPr>
            <a:spLocks noGrp="1"/>
          </p:cNvSpPr>
          <p:nvPr>
            <p:ph type="ftr" sz="quarter" idx="11"/>
          </p:nvPr>
        </p:nvSpPr>
        <p:spPr/>
        <p:txBody>
          <a:bodyPr rtlCol="0"/>
          <a:lstStyle/>
          <a:p>
            <a:pPr rtl="0"/>
            <a:endParaRPr lang="en-US" dirty="0"/>
          </a:p>
        </p:txBody>
      </p:sp>
      <p:sp>
        <p:nvSpPr>
          <p:cNvPr id="5" name="Slayt Numarası Yer Tutucusu 4"/>
          <p:cNvSpPr>
            <a:spLocks noGrp="1"/>
          </p:cNvSpPr>
          <p:nvPr>
            <p:ph type="sldNum" sz="quarter" idx="12"/>
          </p:nvPr>
        </p:nvSpPr>
        <p:spPr/>
        <p:txBody>
          <a:bodyPr rtlCol="0"/>
          <a:lstStyle/>
          <a:p>
            <a:pPr rtl="0"/>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87DE6118-2437-4B30-8E3C-4D2BE6020583}" type="datetimeFigureOut">
              <a:rPr lang="en-US" dirty="0"/>
              <a:t>11/15/2022</a:t>
            </a:fld>
            <a:endParaRPr lang="en-US" dirty="0"/>
          </a:p>
        </p:txBody>
      </p:sp>
      <p:sp>
        <p:nvSpPr>
          <p:cNvPr id="3" name="Alt Bilgi Yer Tutucusu 2"/>
          <p:cNvSpPr>
            <a:spLocks noGrp="1"/>
          </p:cNvSpPr>
          <p:nvPr>
            <p:ph type="ftr" sz="quarter" idx="11"/>
          </p:nvPr>
        </p:nvSpPr>
        <p:spPr/>
        <p:txBody>
          <a:bodyPr rtlCol="0"/>
          <a:lstStyle/>
          <a:p>
            <a:pPr rtl="0"/>
            <a:endParaRPr lang="en-US" dirty="0"/>
          </a:p>
        </p:txBody>
      </p:sp>
      <p:sp>
        <p:nvSpPr>
          <p:cNvPr id="4" name="Slayt Numarası Yer Tutucusu 3"/>
          <p:cNvSpPr>
            <a:spLocks noGrp="1"/>
          </p:cNvSpPr>
          <p:nvPr>
            <p:ph type="sldNum" sz="quarter" idx="12"/>
          </p:nvPr>
        </p:nvSpPr>
        <p:spPr/>
        <p:txBody>
          <a:bodyPr rtlCol="0"/>
          <a:lstStyle/>
          <a:p>
            <a:pPr rtl="0"/>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Resim Yazılı İçerik">
    <p:spTree>
      <p:nvGrpSpPr>
        <p:cNvPr id="1" name=""/>
        <p:cNvGrpSpPr/>
        <p:nvPr/>
      </p:nvGrpSpPr>
      <p:grpSpPr>
        <a:xfrm>
          <a:off x="0" y="0"/>
          <a:ext cx="0" cy="0"/>
          <a:chOff x="0" y="0"/>
          <a:chExt cx="0" cy="0"/>
        </a:xfrm>
      </p:grpSpPr>
      <p:sp>
        <p:nvSpPr>
          <p:cNvPr id="8" name="Dikdörtgen 7" title="Arka Plan Şekli"/>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723900" y="685800"/>
            <a:ext cx="3855720" cy="2157884"/>
          </a:xfrm>
        </p:spPr>
        <p:txBody>
          <a:bodyPr rtlCol="0" anchor="t">
            <a:noAutofit/>
          </a:bodyPr>
          <a:lstStyle>
            <a:lvl1pPr>
              <a:lnSpc>
                <a:spcPct val="84000"/>
              </a:lnSpc>
              <a:defRPr sz="4800" baseline="0">
                <a:solidFill>
                  <a:schemeClr val="tx2"/>
                </a:solidFill>
              </a:defRPr>
            </a:lvl1pPr>
          </a:lstStyle>
          <a:p>
            <a:pPr rtl="0"/>
            <a:r>
              <a:rPr lang="tr"/>
              <a:t>Asıl başlık stilini düzenlemek için tıklayın</a:t>
            </a:r>
            <a:endParaRPr lang="en-US" dirty="0"/>
          </a:p>
        </p:txBody>
      </p:sp>
      <p:sp>
        <p:nvSpPr>
          <p:cNvPr id="3" name="İçerik Yer Tutucusu 2"/>
          <p:cNvSpPr>
            <a:spLocks noGrp="1"/>
          </p:cNvSpPr>
          <p:nvPr>
            <p:ph idx="1"/>
          </p:nvPr>
        </p:nvSpPr>
        <p:spPr>
          <a:xfrm>
            <a:off x="6256020" y="685801"/>
            <a:ext cx="5212080" cy="5175250"/>
          </a:xfrm>
        </p:spPr>
        <p:txBody>
          <a:bodyPr rtlCol="0"/>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rtl="0"/>
            <a:r>
              <a:rPr lang="tr"/>
              <a:t>Asıl metin stillerini düzenle</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Metin Yer Tutucusu 3"/>
          <p:cNvSpPr>
            <a:spLocks noGrp="1"/>
          </p:cNvSpPr>
          <p:nvPr>
            <p:ph type="body" sz="half" idx="2"/>
          </p:nvPr>
        </p:nvSpPr>
        <p:spPr>
          <a:xfrm>
            <a:off x="723900" y="2856344"/>
            <a:ext cx="3855720" cy="3011056"/>
          </a:xfrm>
        </p:spPr>
        <p:txBody>
          <a:bodyPr rtlCol="0"/>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a:t>
            </a:r>
          </a:p>
        </p:txBody>
      </p:sp>
      <p:sp>
        <p:nvSpPr>
          <p:cNvPr id="5" name="Tarih Yer Tutucusu 4"/>
          <p:cNvSpPr>
            <a:spLocks noGrp="1"/>
          </p:cNvSpPr>
          <p:nvPr>
            <p:ph type="dt" sz="half" idx="10"/>
          </p:nvPr>
        </p:nvSpPr>
        <p:spPr>
          <a:xfrm>
            <a:off x="723900" y="6453386"/>
            <a:ext cx="1204572" cy="404614"/>
          </a:xfrm>
        </p:spPr>
        <p:txBody>
          <a:bodyPr rtlCol="0"/>
          <a:lstStyle>
            <a:lvl1pPr>
              <a:defRPr>
                <a:solidFill>
                  <a:schemeClr val="tx2"/>
                </a:solidFill>
              </a:defRPr>
            </a:lvl1pPr>
          </a:lstStyle>
          <a:p>
            <a:pPr rtl="0"/>
            <a:fld id="{87DE6118-2437-4B30-8E3C-4D2BE6020583}" type="datetimeFigureOut">
              <a:rPr lang="en-US" dirty="0"/>
              <a:pPr rtl="0"/>
              <a:t>11/15/2022</a:t>
            </a:fld>
            <a:endParaRPr lang="en-US" dirty="0"/>
          </a:p>
        </p:txBody>
      </p:sp>
      <p:sp>
        <p:nvSpPr>
          <p:cNvPr id="6" name="Alt Bilgi Yer Tutucusu 5"/>
          <p:cNvSpPr>
            <a:spLocks noGrp="1"/>
          </p:cNvSpPr>
          <p:nvPr>
            <p:ph type="ftr" sz="quarter" idx="11"/>
          </p:nvPr>
        </p:nvSpPr>
        <p:spPr>
          <a:xfrm>
            <a:off x="2205945" y="6453386"/>
            <a:ext cx="2373675" cy="404614"/>
          </a:xfrm>
        </p:spPr>
        <p:txBody>
          <a:bodyPr rtlCol="0"/>
          <a:lstStyle>
            <a:lvl1pPr>
              <a:defRPr>
                <a:solidFill>
                  <a:schemeClr val="tx2"/>
                </a:solidFill>
              </a:defRPr>
            </a:lvl1pPr>
          </a:lstStyle>
          <a:p>
            <a:pPr rtl="0"/>
            <a:endParaRPr lang="en-US" dirty="0"/>
          </a:p>
        </p:txBody>
      </p:sp>
      <p:sp>
        <p:nvSpPr>
          <p:cNvPr id="7" name="Slayt Numarası Yer Tutucusu 6"/>
          <p:cNvSpPr>
            <a:spLocks noGrp="1"/>
          </p:cNvSpPr>
          <p:nvPr>
            <p:ph type="sldNum" sz="quarter" idx="12"/>
          </p:nvPr>
        </p:nvSpPr>
        <p:spPr>
          <a:xfrm>
            <a:off x="9883140" y="6453386"/>
            <a:ext cx="1596292" cy="404614"/>
          </a:xfrm>
        </p:spPr>
        <p:txBody>
          <a:bodyPr rtlCol="0"/>
          <a:lstStyle>
            <a:lvl1pPr>
              <a:defRPr>
                <a:solidFill>
                  <a:schemeClr val="tx2"/>
                </a:solidFill>
              </a:defRPr>
            </a:lvl1pPr>
          </a:lstStyle>
          <a:p>
            <a:pPr rtl="0"/>
            <a:fld id="{69E57DC2-970A-4B3E-BB1C-7A09969E49DF}" type="slidenum">
              <a:rPr lang="en-US" dirty="0"/>
              <a:pPr/>
              <a:t>‹#›</a:t>
            </a:fld>
            <a:endParaRPr lang="en-US" dirty="0"/>
          </a:p>
        </p:txBody>
      </p:sp>
      <p:sp>
        <p:nvSpPr>
          <p:cNvPr id="9" name="Dikdörtgen 8" title="Bölme Çubuğu"/>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Resim Yazılı Resim">
    <p:spTree>
      <p:nvGrpSpPr>
        <p:cNvPr id="1" name=""/>
        <p:cNvGrpSpPr/>
        <p:nvPr/>
      </p:nvGrpSpPr>
      <p:grpSpPr>
        <a:xfrm>
          <a:off x="0" y="0"/>
          <a:ext cx="0" cy="0"/>
          <a:chOff x="0" y="0"/>
          <a:chExt cx="0" cy="0"/>
        </a:xfrm>
      </p:grpSpPr>
      <p:sp>
        <p:nvSpPr>
          <p:cNvPr id="8" name="Dikdörtgen 7" title="Arka Plan Şekli"/>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723900" y="685800"/>
            <a:ext cx="3855720" cy="2157884"/>
          </a:xfrm>
        </p:spPr>
        <p:txBody>
          <a:bodyPr rtlCol="0" anchor="t">
            <a:normAutofit/>
          </a:bodyPr>
          <a:lstStyle>
            <a:lvl1pPr>
              <a:lnSpc>
                <a:spcPct val="84000"/>
              </a:lnSpc>
              <a:defRPr sz="4800" baseline="0"/>
            </a:lvl1pPr>
          </a:lstStyle>
          <a:p>
            <a:pPr rtl="0"/>
            <a:r>
              <a:rPr lang="tr"/>
              <a:t>Asıl başlık stilini düzenlemek için tıklayın</a:t>
            </a:r>
            <a:endParaRPr lang="en-US" dirty="0"/>
          </a:p>
        </p:txBody>
      </p:sp>
      <p:sp>
        <p:nvSpPr>
          <p:cNvPr id="3" name="Resim Yer Tutucusu 2"/>
          <p:cNvSpPr>
            <a:spLocks noGrp="1" noChangeAspect="1"/>
          </p:cNvSpPr>
          <p:nvPr>
            <p:ph type="pic" idx="1"/>
          </p:nvPr>
        </p:nvSpPr>
        <p:spPr>
          <a:xfrm>
            <a:off x="5532120" y="0"/>
            <a:ext cx="6659880" cy="6857999"/>
          </a:xfrm>
        </p:spPr>
        <p:txBody>
          <a:bodyPr rtlCol="0"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
              <a:t>Resim eklemek için simgeye tıklayın</a:t>
            </a:r>
            <a:endParaRPr lang="en-US" dirty="0"/>
          </a:p>
        </p:txBody>
      </p:sp>
      <p:sp>
        <p:nvSpPr>
          <p:cNvPr id="4" name="Metin Yer Tutucusu 3"/>
          <p:cNvSpPr>
            <a:spLocks noGrp="1"/>
          </p:cNvSpPr>
          <p:nvPr>
            <p:ph type="body" sz="half" idx="2"/>
          </p:nvPr>
        </p:nvSpPr>
        <p:spPr>
          <a:xfrm>
            <a:off x="723900" y="2855968"/>
            <a:ext cx="3855720" cy="3011432"/>
          </a:xfrm>
        </p:spPr>
        <p:txBody>
          <a:bodyPr rtlCol="0"/>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a:t>
            </a:r>
          </a:p>
        </p:txBody>
      </p:sp>
      <p:sp>
        <p:nvSpPr>
          <p:cNvPr id="5" name="Tarih Yer Tutucusu 4"/>
          <p:cNvSpPr>
            <a:spLocks noGrp="1"/>
          </p:cNvSpPr>
          <p:nvPr>
            <p:ph type="dt" sz="half" idx="10"/>
          </p:nvPr>
        </p:nvSpPr>
        <p:spPr>
          <a:xfrm>
            <a:off x="723900" y="6453386"/>
            <a:ext cx="1204572" cy="404614"/>
          </a:xfrm>
        </p:spPr>
        <p:txBody>
          <a:bodyPr rtlCol="0"/>
          <a:lstStyle>
            <a:lvl1pPr>
              <a:defRPr>
                <a:solidFill>
                  <a:schemeClr val="tx2"/>
                </a:solidFill>
              </a:defRPr>
            </a:lvl1pPr>
          </a:lstStyle>
          <a:p>
            <a:pPr rtl="0"/>
            <a:fld id="{87DE6118-2437-4B30-8E3C-4D2BE6020583}" type="datetimeFigureOut">
              <a:rPr lang="en-US" dirty="0"/>
              <a:pPr rtl="0"/>
              <a:t>11/15/2022</a:t>
            </a:fld>
            <a:endParaRPr lang="en-US" dirty="0"/>
          </a:p>
        </p:txBody>
      </p:sp>
      <p:sp>
        <p:nvSpPr>
          <p:cNvPr id="6" name="Alt Bilgi Yer Tutucusu 5"/>
          <p:cNvSpPr>
            <a:spLocks noGrp="1"/>
          </p:cNvSpPr>
          <p:nvPr>
            <p:ph type="ftr" sz="quarter" idx="11"/>
          </p:nvPr>
        </p:nvSpPr>
        <p:spPr>
          <a:xfrm>
            <a:off x="2205945" y="6453386"/>
            <a:ext cx="2373675" cy="404614"/>
          </a:xfrm>
        </p:spPr>
        <p:txBody>
          <a:bodyPr rtlCol="0"/>
          <a:lstStyle>
            <a:lvl1pPr>
              <a:defRPr>
                <a:solidFill>
                  <a:schemeClr val="tx2"/>
                </a:solidFill>
              </a:defRPr>
            </a:lvl1pPr>
          </a:lstStyle>
          <a:p>
            <a:pPr rtl="0"/>
            <a:endParaRPr lang="en-US" dirty="0"/>
          </a:p>
        </p:txBody>
      </p:sp>
      <p:sp>
        <p:nvSpPr>
          <p:cNvPr id="7" name="Slayt Numarası Yer Tutucusu 6"/>
          <p:cNvSpPr>
            <a:spLocks noGrp="1"/>
          </p:cNvSpPr>
          <p:nvPr>
            <p:ph type="sldNum" sz="quarter" idx="12"/>
          </p:nvPr>
        </p:nvSpPr>
        <p:spPr>
          <a:xfrm>
            <a:off x="9883140" y="6453386"/>
            <a:ext cx="1596292" cy="404614"/>
          </a:xfrm>
        </p:spPr>
        <p:txBody>
          <a:bodyPr rtlCol="0"/>
          <a:lstStyle>
            <a:lvl1pPr>
              <a:defRPr>
                <a:solidFill>
                  <a:schemeClr val="tx2"/>
                </a:solidFill>
              </a:defRPr>
            </a:lvl1pPr>
          </a:lstStyle>
          <a:p>
            <a:pPr rtl="0"/>
            <a:fld id="{69E57DC2-970A-4B3E-BB1C-7A09969E49DF}" type="slidenum">
              <a:rPr lang="en-US" dirty="0"/>
              <a:pPr/>
              <a:t>‹#›</a:t>
            </a:fld>
            <a:endParaRPr lang="en-US" dirty="0"/>
          </a:p>
        </p:txBody>
      </p:sp>
      <p:sp>
        <p:nvSpPr>
          <p:cNvPr id="9" name="Dikdörtgen 8" title="Bölme Çubuğu"/>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rtl="0"/>
            <a:r>
              <a:rPr lang="tr"/>
              <a:t>Asıl metin stillerini düzenle</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rtl="0"/>
            <a:fld id="{87DE6118-2437-4B30-8E3C-4D2BE6020583}" type="datetimeFigureOut">
              <a:rPr lang="en-US" dirty="0"/>
              <a:pPr rtl="0"/>
              <a:t>11/15/2022</a:t>
            </a:fld>
            <a:endParaRPr lang="en-US" dirty="0"/>
          </a:p>
        </p:txBody>
      </p:sp>
      <p:sp>
        <p:nvSpPr>
          <p:cNvPr id="5" name="Alt Bilgi Yer Tutucusu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rtl="0"/>
            <a:endParaRPr lang="en-US" dirty="0"/>
          </a:p>
        </p:txBody>
      </p:sp>
      <p:sp>
        <p:nvSpPr>
          <p:cNvPr id="6" name="Slayt Numarası Yer Tutucusu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rtl="0"/>
            <a:fld id="{69E57DC2-970A-4B3E-BB1C-7A09969E49DF}" type="slidenum">
              <a:rPr lang="en-US" dirty="0"/>
              <a:pPr/>
              <a:t>‹#›</a:t>
            </a:fld>
            <a:endParaRPr lang="en-US" dirty="0"/>
          </a:p>
        </p:txBody>
      </p:sp>
      <p:sp>
        <p:nvSpPr>
          <p:cNvPr id="9" name="Dikdörtgen 8" title="Kenar çubuğu"/>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2408187" y="4220131"/>
            <a:ext cx="7005318" cy="910404"/>
          </a:xfrm>
        </p:spPr>
        <p:txBody>
          <a:bodyPr rtlCol="0"/>
          <a:lstStyle/>
          <a:p>
            <a:r>
              <a:rPr lang="en-US" sz="5400" dirty="0" err="1">
                <a:ea typeface="+mj-lt"/>
                <a:cs typeface="+mj-lt"/>
              </a:rPr>
              <a:t>Görüntü</a:t>
            </a:r>
            <a:r>
              <a:rPr lang="en-US" sz="5400" dirty="0">
                <a:ea typeface="+mj-lt"/>
                <a:cs typeface="+mj-lt"/>
              </a:rPr>
              <a:t> </a:t>
            </a:r>
            <a:r>
              <a:rPr lang="en-US" sz="5400" dirty="0" err="1">
                <a:ea typeface="+mj-lt"/>
                <a:cs typeface="+mj-lt"/>
              </a:rPr>
              <a:t>İşleme</a:t>
            </a:r>
            <a:r>
              <a:rPr lang="en-US" sz="5400" dirty="0">
                <a:ea typeface="+mj-lt"/>
                <a:cs typeface="+mj-lt"/>
              </a:rPr>
              <a:t> </a:t>
            </a:r>
            <a:r>
              <a:rPr lang="en-US" sz="5400" dirty="0" err="1">
                <a:ea typeface="+mj-lt"/>
                <a:cs typeface="+mj-lt"/>
              </a:rPr>
              <a:t>Yöntemleri</a:t>
            </a:r>
            <a:r>
              <a:rPr lang="en-US" sz="5400" dirty="0">
                <a:ea typeface="+mj-lt"/>
                <a:cs typeface="+mj-lt"/>
              </a:rPr>
              <a:t> </a:t>
            </a:r>
            <a:r>
              <a:rPr lang="en-US" sz="5400" dirty="0" err="1">
                <a:ea typeface="+mj-lt"/>
                <a:cs typeface="+mj-lt"/>
              </a:rPr>
              <a:t>Kullanılarak</a:t>
            </a:r>
            <a:r>
              <a:rPr lang="en-US" sz="5400" dirty="0">
                <a:ea typeface="+mj-lt"/>
                <a:cs typeface="+mj-lt"/>
              </a:rPr>
              <a:t> Kiraz </a:t>
            </a:r>
            <a:r>
              <a:rPr lang="en-US" sz="5400" dirty="0" err="1">
                <a:ea typeface="+mj-lt"/>
                <a:cs typeface="+mj-lt"/>
              </a:rPr>
              <a:t>Meyvesinin</a:t>
            </a:r>
            <a:endParaRPr lang="tr-TR" sz="5400"/>
          </a:p>
          <a:p>
            <a:r>
              <a:rPr lang="en-US" sz="5400" dirty="0" err="1">
                <a:ea typeface="+mj-lt"/>
                <a:cs typeface="+mj-lt"/>
              </a:rPr>
              <a:t>Sınıflandırılması</a:t>
            </a:r>
            <a:endParaRPr lang="en-US" sz="5400"/>
          </a:p>
        </p:txBody>
      </p:sp>
    </p:spTree>
    <p:extLst>
      <p:ext uri="{BB962C8B-B14F-4D97-AF65-F5344CB8AC3E}">
        <p14:creationId xmlns:p14="http://schemas.microsoft.com/office/powerpoint/2010/main" val="360108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97F59D-628C-4053-B41F-489D0045F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BA75F4A0-FEAF-4F1B-9C48-7688BF9D4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1EC79F3-0DE6-47BA-9C5C-039C54F4AC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tx2"/>
          </a:solidFill>
          <a:ln w="0">
            <a:noFill/>
            <a:prstDash val="solid"/>
            <a:round/>
            <a:headEnd/>
            <a:tailEnd/>
          </a:ln>
        </p:spPr>
        <p:txBody>
          <a:bodyPr wrap="square">
            <a:noAutofit/>
          </a:bodyPr>
          <a:lstStyle/>
          <a:p>
            <a:endParaRPr lang="en-US" dirty="0"/>
          </a:p>
        </p:txBody>
      </p:sp>
      <p:sp>
        <p:nvSpPr>
          <p:cNvPr id="15" name="Freeform: Shape 14">
            <a:extLst>
              <a:ext uri="{FF2B5EF4-FFF2-40B4-BE49-F238E27FC236}">
                <a16:creationId xmlns:a16="http://schemas.microsoft.com/office/drawing/2014/main" id="{C86C2B07-2A41-4CB1-9C51-F037AF417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tx2"/>
          </a:solidFill>
          <a:ln w="0">
            <a:noFill/>
            <a:prstDash val="solid"/>
            <a:round/>
            <a:headEnd/>
            <a:tailEnd/>
          </a:ln>
        </p:spPr>
      </p:sp>
      <p:sp>
        <p:nvSpPr>
          <p:cNvPr id="4" name="Metin Yer Tutucusu 3">
            <a:extLst>
              <a:ext uri="{FF2B5EF4-FFF2-40B4-BE49-F238E27FC236}">
                <a16:creationId xmlns:a16="http://schemas.microsoft.com/office/drawing/2014/main" id="{F7361134-F01B-4D05-A94A-F64A8364EC89}"/>
              </a:ext>
            </a:extLst>
          </p:cNvPr>
          <p:cNvSpPr>
            <a:spLocks noGrp="1"/>
          </p:cNvSpPr>
          <p:nvPr>
            <p:ph type="body" sz="half" idx="2"/>
          </p:nvPr>
        </p:nvSpPr>
        <p:spPr>
          <a:xfrm>
            <a:off x="1219201" y="1123486"/>
            <a:ext cx="9639868" cy="3516753"/>
          </a:xfrm>
        </p:spPr>
        <p:txBody>
          <a:bodyPr vert="horz" lIns="91440" tIns="45720" rIns="91440" bIns="45720" rtlCol="0" anchor="ctr">
            <a:normAutofit/>
          </a:bodyPr>
          <a:lstStyle/>
          <a:p>
            <a:pPr>
              <a:lnSpc>
                <a:spcPct val="112999"/>
              </a:lnSpc>
            </a:pPr>
            <a:r>
              <a:rPr lang="en-US" sz="2200" dirty="0" err="1">
                <a:ea typeface="+mn-lt"/>
                <a:cs typeface="+mn-lt"/>
              </a:rPr>
              <a:t>Görüntü</a:t>
            </a:r>
            <a:r>
              <a:rPr lang="en-US" sz="2200" dirty="0">
                <a:ea typeface="+mn-lt"/>
                <a:cs typeface="+mn-lt"/>
              </a:rPr>
              <a:t> </a:t>
            </a:r>
            <a:r>
              <a:rPr lang="en-US" sz="2200" dirty="0" err="1">
                <a:ea typeface="+mn-lt"/>
                <a:cs typeface="+mn-lt"/>
              </a:rPr>
              <a:t>işlemede</a:t>
            </a:r>
            <a:r>
              <a:rPr lang="en-US" sz="2200" dirty="0">
                <a:ea typeface="+mn-lt"/>
                <a:cs typeface="+mn-lt"/>
              </a:rPr>
              <a:t> c, </a:t>
            </a:r>
            <a:r>
              <a:rPr lang="en-US" sz="2200" dirty="0" err="1">
                <a:ea typeface="+mn-lt"/>
                <a:cs typeface="+mn-lt"/>
              </a:rPr>
              <a:t>c++</a:t>
            </a:r>
            <a:r>
              <a:rPr lang="en-US" sz="2200" dirty="0">
                <a:ea typeface="+mn-lt"/>
                <a:cs typeface="+mn-lt"/>
              </a:rPr>
              <a:t>, python </a:t>
            </a:r>
            <a:r>
              <a:rPr lang="en-US" sz="2200" dirty="0" err="1">
                <a:ea typeface="+mn-lt"/>
                <a:cs typeface="+mn-lt"/>
              </a:rPr>
              <a:t>gibi</a:t>
            </a:r>
            <a:r>
              <a:rPr lang="en-US" sz="2200" dirty="0">
                <a:ea typeface="+mn-lt"/>
                <a:cs typeface="+mn-lt"/>
              </a:rPr>
              <a:t> </a:t>
            </a:r>
            <a:r>
              <a:rPr lang="en-US" sz="2200" dirty="0" err="1">
                <a:ea typeface="+mn-lt"/>
                <a:cs typeface="+mn-lt"/>
              </a:rPr>
              <a:t>yazılım</a:t>
            </a:r>
            <a:r>
              <a:rPr lang="en-US" sz="2200" dirty="0">
                <a:ea typeface="+mn-lt"/>
                <a:cs typeface="+mn-lt"/>
              </a:rPr>
              <a:t> </a:t>
            </a:r>
            <a:r>
              <a:rPr lang="en-US" sz="2200" dirty="0" err="1">
                <a:ea typeface="+mn-lt"/>
                <a:cs typeface="+mn-lt"/>
              </a:rPr>
              <a:t>dillerinin</a:t>
            </a:r>
            <a:r>
              <a:rPr lang="en-US" sz="2200" dirty="0">
                <a:ea typeface="+mn-lt"/>
                <a:cs typeface="+mn-lt"/>
              </a:rPr>
              <a:t> </a:t>
            </a:r>
            <a:r>
              <a:rPr lang="en-US" sz="2200" dirty="0" err="1">
                <a:ea typeface="+mn-lt"/>
                <a:cs typeface="+mn-lt"/>
              </a:rPr>
              <a:t>yanı</a:t>
            </a:r>
            <a:r>
              <a:rPr lang="en-US" sz="2200" dirty="0">
                <a:ea typeface="+mn-lt"/>
                <a:cs typeface="+mn-lt"/>
              </a:rPr>
              <a:t> </a:t>
            </a:r>
            <a:r>
              <a:rPr lang="en-US" sz="2200" dirty="0" err="1">
                <a:ea typeface="+mn-lt"/>
                <a:cs typeface="+mn-lt"/>
              </a:rPr>
              <a:t>sıra</a:t>
            </a:r>
            <a:r>
              <a:rPr lang="en-US" sz="2200" dirty="0">
                <a:ea typeface="+mn-lt"/>
                <a:cs typeface="+mn-lt"/>
              </a:rPr>
              <a:t> </a:t>
            </a:r>
            <a:r>
              <a:rPr lang="en-US" sz="2200" dirty="0" err="1">
                <a:ea typeface="+mn-lt"/>
                <a:cs typeface="+mn-lt"/>
              </a:rPr>
              <a:t>amaca</a:t>
            </a:r>
            <a:r>
              <a:rPr lang="en-US" sz="2200" dirty="0">
                <a:ea typeface="+mn-lt"/>
                <a:cs typeface="+mn-lt"/>
              </a:rPr>
              <a:t> </a:t>
            </a:r>
            <a:r>
              <a:rPr lang="en-US" sz="2200" dirty="0" err="1">
                <a:ea typeface="+mn-lt"/>
                <a:cs typeface="+mn-lt"/>
              </a:rPr>
              <a:t>uygun</a:t>
            </a:r>
            <a:r>
              <a:rPr lang="en-US" sz="2200" dirty="0">
                <a:ea typeface="+mn-lt"/>
                <a:cs typeface="+mn-lt"/>
              </a:rPr>
              <a:t> </a:t>
            </a:r>
            <a:r>
              <a:rPr lang="en-US" sz="2200" dirty="0" err="1">
                <a:ea typeface="+mn-lt"/>
                <a:cs typeface="+mn-lt"/>
              </a:rPr>
              <a:t>çeşitli</a:t>
            </a:r>
            <a:r>
              <a:rPr lang="en-US" sz="2200" dirty="0">
                <a:ea typeface="+mn-lt"/>
                <a:cs typeface="+mn-lt"/>
              </a:rPr>
              <a:t> </a:t>
            </a:r>
            <a:r>
              <a:rPr lang="en-US" sz="2200" dirty="0" err="1">
                <a:ea typeface="+mn-lt"/>
                <a:cs typeface="+mn-lt"/>
              </a:rPr>
              <a:t>kütüphanelerde</a:t>
            </a:r>
            <a:r>
              <a:rPr lang="en-US" sz="2200" dirty="0">
                <a:ea typeface="+mn-lt"/>
                <a:cs typeface="+mn-lt"/>
              </a:rPr>
              <a:t> </a:t>
            </a:r>
            <a:r>
              <a:rPr lang="en-US" sz="2200" dirty="0" err="1">
                <a:ea typeface="+mn-lt"/>
                <a:cs typeface="+mn-lt"/>
              </a:rPr>
              <a:t>kullanılmaktadır</a:t>
            </a:r>
            <a:r>
              <a:rPr lang="en-US" sz="2200" dirty="0">
                <a:ea typeface="+mn-lt"/>
                <a:cs typeface="+mn-lt"/>
              </a:rPr>
              <a:t>. OpenCV </a:t>
            </a:r>
            <a:r>
              <a:rPr lang="en-US" sz="2200" dirty="0" err="1">
                <a:ea typeface="+mn-lt"/>
                <a:cs typeface="+mn-lt"/>
              </a:rPr>
              <a:t>gibi</a:t>
            </a:r>
            <a:r>
              <a:rPr lang="en-US" sz="2200" dirty="0">
                <a:ea typeface="+mn-lt"/>
                <a:cs typeface="+mn-lt"/>
              </a:rPr>
              <a:t> </a:t>
            </a:r>
            <a:r>
              <a:rPr lang="en-US" sz="2200" dirty="0" err="1">
                <a:ea typeface="+mn-lt"/>
                <a:cs typeface="+mn-lt"/>
              </a:rPr>
              <a:t>popüler</a:t>
            </a:r>
            <a:r>
              <a:rPr lang="en-US" sz="2200" dirty="0">
                <a:ea typeface="+mn-lt"/>
                <a:cs typeface="+mn-lt"/>
              </a:rPr>
              <a:t> </a:t>
            </a:r>
            <a:r>
              <a:rPr lang="en-US" sz="2200" dirty="0" err="1">
                <a:ea typeface="+mn-lt"/>
                <a:cs typeface="+mn-lt"/>
              </a:rPr>
              <a:t>kütüphanelerin</a:t>
            </a:r>
            <a:r>
              <a:rPr lang="en-US" sz="2200" dirty="0">
                <a:ea typeface="+mn-lt"/>
                <a:cs typeface="+mn-lt"/>
              </a:rPr>
              <a:t> </a:t>
            </a:r>
            <a:r>
              <a:rPr lang="en-US" sz="2200" dirty="0" err="1">
                <a:ea typeface="+mn-lt"/>
                <a:cs typeface="+mn-lt"/>
              </a:rPr>
              <a:t>yanısıra</a:t>
            </a:r>
            <a:r>
              <a:rPr lang="en-US" sz="2200" dirty="0">
                <a:ea typeface="+mn-lt"/>
                <a:cs typeface="+mn-lt"/>
              </a:rPr>
              <a:t> MATLAB </a:t>
            </a:r>
            <a:r>
              <a:rPr lang="en-US" sz="2200" dirty="0" err="1">
                <a:ea typeface="+mn-lt"/>
                <a:cs typeface="+mn-lt"/>
              </a:rPr>
              <a:t>programlama</a:t>
            </a:r>
            <a:r>
              <a:rPr lang="en-US" sz="2200" dirty="0">
                <a:ea typeface="+mn-lt"/>
                <a:cs typeface="+mn-lt"/>
              </a:rPr>
              <a:t> </a:t>
            </a:r>
            <a:r>
              <a:rPr lang="en-US" sz="2200" dirty="0" err="1">
                <a:ea typeface="+mn-lt"/>
                <a:cs typeface="+mn-lt"/>
              </a:rPr>
              <a:t>dilide</a:t>
            </a:r>
            <a:r>
              <a:rPr lang="en-US" sz="2200" dirty="0">
                <a:ea typeface="+mn-lt"/>
                <a:cs typeface="+mn-lt"/>
              </a:rPr>
              <a:t> </a:t>
            </a:r>
            <a:r>
              <a:rPr lang="en-US" sz="2200" dirty="0" err="1">
                <a:ea typeface="+mn-lt"/>
                <a:cs typeface="+mn-lt"/>
              </a:rPr>
              <a:t>görüntü</a:t>
            </a:r>
            <a:r>
              <a:rPr lang="en-US" sz="2200" dirty="0">
                <a:ea typeface="+mn-lt"/>
                <a:cs typeface="+mn-lt"/>
              </a:rPr>
              <a:t> </a:t>
            </a:r>
            <a:r>
              <a:rPr lang="en-US" sz="2200" dirty="0" err="1">
                <a:ea typeface="+mn-lt"/>
                <a:cs typeface="+mn-lt"/>
              </a:rPr>
              <a:t>işlemede</a:t>
            </a:r>
            <a:r>
              <a:rPr lang="en-US" sz="2200" dirty="0">
                <a:ea typeface="+mn-lt"/>
                <a:cs typeface="+mn-lt"/>
              </a:rPr>
              <a:t> </a:t>
            </a:r>
            <a:r>
              <a:rPr lang="en-US" sz="2200" dirty="0" err="1">
                <a:ea typeface="+mn-lt"/>
                <a:cs typeface="+mn-lt"/>
              </a:rPr>
              <a:t>en</a:t>
            </a:r>
            <a:r>
              <a:rPr lang="en-US" sz="2200" dirty="0">
                <a:ea typeface="+mn-lt"/>
                <a:cs typeface="+mn-lt"/>
              </a:rPr>
              <a:t> </a:t>
            </a:r>
            <a:r>
              <a:rPr lang="en-US" sz="2200" dirty="0" err="1">
                <a:ea typeface="+mn-lt"/>
                <a:cs typeface="+mn-lt"/>
              </a:rPr>
              <a:t>çok</a:t>
            </a:r>
            <a:r>
              <a:rPr lang="en-US" sz="2200" dirty="0">
                <a:ea typeface="+mn-lt"/>
                <a:cs typeface="+mn-lt"/>
              </a:rPr>
              <a:t> </a:t>
            </a:r>
            <a:r>
              <a:rPr lang="en-US" sz="2200" dirty="0" err="1">
                <a:ea typeface="+mn-lt"/>
                <a:cs typeface="+mn-lt"/>
              </a:rPr>
              <a:t>kullanılan</a:t>
            </a:r>
            <a:r>
              <a:rPr lang="en-US" sz="2200" dirty="0">
                <a:ea typeface="+mn-lt"/>
                <a:cs typeface="+mn-lt"/>
              </a:rPr>
              <a:t> </a:t>
            </a:r>
            <a:r>
              <a:rPr lang="en-US" sz="2200" dirty="0" err="1">
                <a:ea typeface="+mn-lt"/>
                <a:cs typeface="+mn-lt"/>
              </a:rPr>
              <a:t>programlama</a:t>
            </a:r>
            <a:r>
              <a:rPr lang="en-US" sz="2200" dirty="0">
                <a:ea typeface="+mn-lt"/>
                <a:cs typeface="+mn-lt"/>
              </a:rPr>
              <a:t> </a:t>
            </a:r>
            <a:r>
              <a:rPr lang="en-US" sz="2200" dirty="0" err="1">
                <a:ea typeface="+mn-lt"/>
                <a:cs typeface="+mn-lt"/>
              </a:rPr>
              <a:t>dilleri</a:t>
            </a:r>
            <a:r>
              <a:rPr lang="en-US" sz="2200" dirty="0">
                <a:ea typeface="+mn-lt"/>
                <a:cs typeface="+mn-lt"/>
              </a:rPr>
              <a:t> </a:t>
            </a:r>
            <a:r>
              <a:rPr lang="en-US" sz="2200" dirty="0" err="1">
                <a:ea typeface="+mn-lt"/>
                <a:cs typeface="+mn-lt"/>
              </a:rPr>
              <a:t>arasındadır</a:t>
            </a:r>
            <a:r>
              <a:rPr lang="en-US" sz="2200" dirty="0">
                <a:ea typeface="+mn-lt"/>
                <a:cs typeface="+mn-lt"/>
              </a:rPr>
              <a:t>. MATLAB (</a:t>
            </a:r>
            <a:r>
              <a:rPr lang="en-US" sz="2200" dirty="0" err="1">
                <a:ea typeface="+mn-lt"/>
                <a:cs typeface="+mn-lt"/>
              </a:rPr>
              <a:t>MATrix</a:t>
            </a:r>
            <a:r>
              <a:rPr lang="en-US" sz="2200" dirty="0">
                <a:ea typeface="+mn-lt"/>
                <a:cs typeface="+mn-lt"/>
              </a:rPr>
              <a:t> </a:t>
            </a:r>
            <a:r>
              <a:rPr lang="en-US" sz="2200" dirty="0" err="1">
                <a:ea typeface="+mn-lt"/>
                <a:cs typeface="+mn-lt"/>
              </a:rPr>
              <a:t>LABoratory</a:t>
            </a:r>
            <a:r>
              <a:rPr lang="en-US" sz="2200" dirty="0">
                <a:ea typeface="+mn-lt"/>
                <a:cs typeface="+mn-lt"/>
              </a:rPr>
              <a:t>), 1985’de C.B Moler </a:t>
            </a:r>
            <a:r>
              <a:rPr lang="en-US" sz="2200" dirty="0" err="1">
                <a:ea typeface="+mn-lt"/>
                <a:cs typeface="+mn-lt"/>
              </a:rPr>
              <a:t>tarafından</a:t>
            </a:r>
            <a:r>
              <a:rPr lang="en-US" sz="2200" dirty="0">
                <a:ea typeface="+mn-lt"/>
                <a:cs typeface="+mn-lt"/>
              </a:rPr>
              <a:t>, </a:t>
            </a:r>
            <a:r>
              <a:rPr lang="en-US" sz="2200" dirty="0" err="1">
                <a:ea typeface="+mn-lt"/>
                <a:cs typeface="+mn-lt"/>
              </a:rPr>
              <a:t>özellikle</a:t>
            </a:r>
            <a:r>
              <a:rPr lang="en-US" sz="2200" dirty="0">
                <a:ea typeface="+mn-lt"/>
                <a:cs typeface="+mn-lt"/>
              </a:rPr>
              <a:t> </a:t>
            </a:r>
            <a:r>
              <a:rPr lang="en-US" sz="2200" dirty="0" err="1">
                <a:ea typeface="+mn-lt"/>
                <a:cs typeface="+mn-lt"/>
              </a:rPr>
              <a:t>matris</a:t>
            </a:r>
            <a:r>
              <a:rPr lang="en-US" sz="2200" dirty="0">
                <a:ea typeface="+mn-lt"/>
                <a:cs typeface="+mn-lt"/>
              </a:rPr>
              <a:t> </a:t>
            </a:r>
            <a:r>
              <a:rPr lang="en-US" sz="2200" dirty="0" err="1">
                <a:ea typeface="+mn-lt"/>
                <a:cs typeface="+mn-lt"/>
              </a:rPr>
              <a:t>temelli</a:t>
            </a:r>
            <a:r>
              <a:rPr lang="en-US" sz="2200" dirty="0">
                <a:ea typeface="+mn-lt"/>
                <a:cs typeface="+mn-lt"/>
              </a:rPr>
              <a:t> </a:t>
            </a:r>
            <a:r>
              <a:rPr lang="en-US" sz="2200" dirty="0" err="1">
                <a:ea typeface="+mn-lt"/>
                <a:cs typeface="+mn-lt"/>
              </a:rPr>
              <a:t>matematik</a:t>
            </a:r>
            <a:r>
              <a:rPr lang="en-US" sz="2200" dirty="0">
                <a:ea typeface="+mn-lt"/>
                <a:cs typeface="+mn-lt"/>
              </a:rPr>
              <a:t> </a:t>
            </a:r>
            <a:r>
              <a:rPr lang="en-US" sz="2200" dirty="0" err="1">
                <a:ea typeface="+mn-lt"/>
                <a:cs typeface="+mn-lt"/>
              </a:rPr>
              <a:t>ortamında</a:t>
            </a:r>
            <a:r>
              <a:rPr lang="en-US" sz="2200" dirty="0">
                <a:ea typeface="+mn-lt"/>
                <a:cs typeface="+mn-lt"/>
              </a:rPr>
              <a:t> </a:t>
            </a:r>
            <a:r>
              <a:rPr lang="en-US" sz="2200" dirty="0" err="1">
                <a:ea typeface="+mn-lt"/>
                <a:cs typeface="+mn-lt"/>
              </a:rPr>
              <a:t>kullanılmak</a:t>
            </a:r>
            <a:r>
              <a:rPr lang="en-US" sz="2200" dirty="0">
                <a:ea typeface="+mn-lt"/>
                <a:cs typeface="+mn-lt"/>
              </a:rPr>
              <a:t> </a:t>
            </a:r>
            <a:r>
              <a:rPr lang="en-US" sz="2200" dirty="0" err="1">
                <a:ea typeface="+mn-lt"/>
                <a:cs typeface="+mn-lt"/>
              </a:rPr>
              <a:t>üzere</a:t>
            </a:r>
            <a:r>
              <a:rPr lang="en-US" sz="2200" dirty="0">
                <a:ea typeface="+mn-lt"/>
                <a:cs typeface="+mn-lt"/>
              </a:rPr>
              <a:t> </a:t>
            </a:r>
            <a:r>
              <a:rPr lang="en-US" sz="2200" dirty="0" err="1">
                <a:ea typeface="+mn-lt"/>
                <a:cs typeface="+mn-lt"/>
              </a:rPr>
              <a:t>geliştirilmiş</a:t>
            </a:r>
            <a:r>
              <a:rPr lang="en-US" sz="2200" dirty="0">
                <a:ea typeface="+mn-lt"/>
                <a:cs typeface="+mn-lt"/>
              </a:rPr>
              <a:t> </a:t>
            </a:r>
            <a:r>
              <a:rPr lang="en-US" sz="2200" dirty="0" err="1">
                <a:ea typeface="+mn-lt"/>
                <a:cs typeface="+mn-lt"/>
              </a:rPr>
              <a:t>etkileşimli</a:t>
            </a:r>
            <a:r>
              <a:rPr lang="en-US" sz="2200" dirty="0">
                <a:ea typeface="+mn-lt"/>
                <a:cs typeface="+mn-lt"/>
              </a:rPr>
              <a:t> </a:t>
            </a:r>
            <a:r>
              <a:rPr lang="en-US" sz="2200" dirty="0" err="1">
                <a:ea typeface="+mn-lt"/>
                <a:cs typeface="+mn-lt"/>
              </a:rPr>
              <a:t>bir</a:t>
            </a:r>
            <a:r>
              <a:rPr lang="en-US" sz="2200" dirty="0">
                <a:ea typeface="+mn-lt"/>
                <a:cs typeface="+mn-lt"/>
              </a:rPr>
              <a:t> </a:t>
            </a:r>
            <a:r>
              <a:rPr lang="en-US" sz="2200" dirty="0" err="1">
                <a:ea typeface="+mn-lt"/>
                <a:cs typeface="+mn-lt"/>
              </a:rPr>
              <a:t>paket</a:t>
            </a:r>
            <a:r>
              <a:rPr lang="en-US" sz="2200" dirty="0">
                <a:ea typeface="+mn-lt"/>
                <a:cs typeface="+mn-lt"/>
              </a:rPr>
              <a:t> </a:t>
            </a:r>
            <a:r>
              <a:rPr lang="en-US" sz="2200" dirty="0" err="1">
                <a:ea typeface="+mn-lt"/>
                <a:cs typeface="+mn-lt"/>
              </a:rPr>
              <a:t>programlama</a:t>
            </a:r>
            <a:r>
              <a:rPr lang="en-US" sz="2200" dirty="0">
                <a:ea typeface="+mn-lt"/>
                <a:cs typeface="+mn-lt"/>
              </a:rPr>
              <a:t> </a:t>
            </a:r>
            <a:r>
              <a:rPr lang="en-US" sz="2200" dirty="0" err="1">
                <a:ea typeface="+mn-lt"/>
                <a:cs typeface="+mn-lt"/>
              </a:rPr>
              <a:t>dilidir</a:t>
            </a:r>
            <a:r>
              <a:rPr lang="en-US" sz="2200" dirty="0">
                <a:ea typeface="+mn-lt"/>
                <a:cs typeface="+mn-lt"/>
              </a:rPr>
              <a:t>. </a:t>
            </a:r>
            <a:r>
              <a:rPr lang="en-US" sz="2200" dirty="0" err="1">
                <a:ea typeface="+mn-lt"/>
                <a:cs typeface="+mn-lt"/>
              </a:rPr>
              <a:t>Yapılan</a:t>
            </a:r>
            <a:r>
              <a:rPr lang="en-US" sz="2200" dirty="0">
                <a:ea typeface="+mn-lt"/>
                <a:cs typeface="+mn-lt"/>
              </a:rPr>
              <a:t> </a:t>
            </a:r>
            <a:r>
              <a:rPr lang="en-US" sz="2200" dirty="0" err="1">
                <a:ea typeface="+mn-lt"/>
                <a:cs typeface="+mn-lt"/>
              </a:rPr>
              <a:t>çalışmada</a:t>
            </a:r>
            <a:r>
              <a:rPr lang="en-US" sz="2200" dirty="0">
                <a:ea typeface="+mn-lt"/>
                <a:cs typeface="+mn-lt"/>
              </a:rPr>
              <a:t> Matlab R2013 a </a:t>
            </a:r>
            <a:r>
              <a:rPr lang="en-US" sz="2200" dirty="0" err="1">
                <a:ea typeface="+mn-lt"/>
                <a:cs typeface="+mn-lt"/>
              </a:rPr>
              <a:t>programı</a:t>
            </a:r>
            <a:r>
              <a:rPr lang="en-US" sz="2200" dirty="0">
                <a:ea typeface="+mn-lt"/>
                <a:cs typeface="+mn-lt"/>
              </a:rPr>
              <a:t> </a:t>
            </a:r>
            <a:r>
              <a:rPr lang="en-US" sz="2200" dirty="0" err="1">
                <a:ea typeface="+mn-lt"/>
                <a:cs typeface="+mn-lt"/>
              </a:rPr>
              <a:t>kullanılmıştır</a:t>
            </a:r>
            <a:r>
              <a:rPr lang="en-US" sz="2200" dirty="0">
                <a:ea typeface="+mn-lt"/>
                <a:cs typeface="+mn-lt"/>
              </a:rPr>
              <a:t>.</a:t>
            </a:r>
            <a:endParaRPr lang="en-US" sz="2200"/>
          </a:p>
        </p:txBody>
      </p:sp>
      <p:sp>
        <p:nvSpPr>
          <p:cNvPr id="17" name="Rectangle 16">
            <a:extLst>
              <a:ext uri="{FF2B5EF4-FFF2-40B4-BE49-F238E27FC236}">
                <a16:creationId xmlns:a16="http://schemas.microsoft.com/office/drawing/2014/main" id="{A3F67AAC-C977-4759-A5C8-6BC998F96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Tree>
    <p:extLst>
      <p:ext uri="{BB962C8B-B14F-4D97-AF65-F5344CB8AC3E}">
        <p14:creationId xmlns:p14="http://schemas.microsoft.com/office/powerpoint/2010/main" val="748508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1" name="Rectangle 10">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5"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Başlık 1">
            <a:extLst>
              <a:ext uri="{FF2B5EF4-FFF2-40B4-BE49-F238E27FC236}">
                <a16:creationId xmlns:a16="http://schemas.microsoft.com/office/drawing/2014/main" id="{7BC2D2DF-C860-F9E6-618F-06DBA0216B6A}"/>
              </a:ext>
            </a:extLst>
          </p:cNvPr>
          <p:cNvSpPr>
            <a:spLocks noGrp="1"/>
          </p:cNvSpPr>
          <p:nvPr>
            <p:ph type="title"/>
          </p:nvPr>
        </p:nvSpPr>
        <p:spPr>
          <a:xfrm>
            <a:off x="1478521" y="1480930"/>
            <a:ext cx="5751537" cy="3848521"/>
          </a:xfrm>
        </p:spPr>
        <p:txBody>
          <a:bodyPr vert="horz" lIns="91440" tIns="45720" rIns="91440" bIns="45720" rtlCol="0" anchor="ctr">
            <a:normAutofit/>
          </a:bodyPr>
          <a:lstStyle/>
          <a:p>
            <a:pPr algn="r"/>
            <a:r>
              <a:rPr lang="en-US" sz="6600" cap="all" dirty="0"/>
              <a:t>2.3</a:t>
            </a:r>
          </a:p>
          <a:p>
            <a:pPr algn="r"/>
            <a:r>
              <a:rPr lang="en-US" sz="6600" cap="all" dirty="0" err="1"/>
              <a:t>Uygulama</a:t>
            </a:r>
          </a:p>
        </p:txBody>
      </p:sp>
      <p:cxnSp>
        <p:nvCxnSpPr>
          <p:cNvPr id="17" name="Straight Connector 16">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4964"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338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13">
            <a:extLst>
              <a:ext uri="{FF2B5EF4-FFF2-40B4-BE49-F238E27FC236}">
                <a16:creationId xmlns:a16="http://schemas.microsoft.com/office/drawing/2014/main" id="{A67E2D8A-19BE-48A0-889C-CCAC02348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Resim 6" descr="tablo içeren bir resim&#10;&#10;Açıklama otomatik olarak oluşturuldu">
            <a:extLst>
              <a:ext uri="{FF2B5EF4-FFF2-40B4-BE49-F238E27FC236}">
                <a16:creationId xmlns:a16="http://schemas.microsoft.com/office/drawing/2014/main" id="{B876FE32-9D03-6C62-92BD-BC9F266A7E6D}"/>
              </a:ext>
            </a:extLst>
          </p:cNvPr>
          <p:cNvPicPr>
            <a:picLocks noChangeAspect="1"/>
          </p:cNvPicPr>
          <p:nvPr/>
        </p:nvPicPr>
        <p:blipFill>
          <a:blip r:embed="rId2"/>
          <a:stretch>
            <a:fillRect/>
          </a:stretch>
        </p:blipFill>
        <p:spPr>
          <a:xfrm>
            <a:off x="1886415" y="2849663"/>
            <a:ext cx="8421814" cy="3180663"/>
          </a:xfrm>
          <a:prstGeom prst="rect">
            <a:avLst/>
          </a:prstGeom>
        </p:spPr>
      </p:pic>
      <p:sp>
        <p:nvSpPr>
          <p:cNvPr id="3" name="Metin kutusu 2">
            <a:extLst>
              <a:ext uri="{FF2B5EF4-FFF2-40B4-BE49-F238E27FC236}">
                <a16:creationId xmlns:a16="http://schemas.microsoft.com/office/drawing/2014/main" id="{3630C80F-5E32-1350-023B-E541158E4B08}"/>
              </a:ext>
            </a:extLst>
          </p:cNvPr>
          <p:cNvSpPr txBox="1"/>
          <p:nvPr/>
        </p:nvSpPr>
        <p:spPr>
          <a:xfrm>
            <a:off x="1246414" y="582706"/>
            <a:ext cx="10864583" cy="413048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383540" indent="-383540" defTabSz="914400">
              <a:lnSpc>
                <a:spcPct val="94000"/>
              </a:lnSpc>
              <a:spcAft>
                <a:spcPts val="200"/>
              </a:spcAft>
              <a:buFont typeface="Franklin Gothic Book" panose="020B0503020102020204" pitchFamily="34" charset="0"/>
            </a:pPr>
            <a:r>
              <a:rPr lang="en-US" sz="2200" dirty="0" err="1">
                <a:solidFill>
                  <a:schemeClr val="tx2"/>
                </a:solidFill>
              </a:rPr>
              <a:t>Yapılan</a:t>
            </a:r>
            <a:r>
              <a:rPr lang="en-US" sz="2200" dirty="0">
                <a:solidFill>
                  <a:schemeClr val="tx2"/>
                </a:solidFill>
              </a:rPr>
              <a:t> </a:t>
            </a:r>
            <a:r>
              <a:rPr lang="en-US" sz="2200" dirty="0" err="1">
                <a:solidFill>
                  <a:schemeClr val="tx2"/>
                </a:solidFill>
              </a:rPr>
              <a:t>çalışmada</a:t>
            </a:r>
            <a:r>
              <a:rPr lang="en-US" sz="2200" dirty="0">
                <a:solidFill>
                  <a:schemeClr val="tx2"/>
                </a:solidFill>
              </a:rPr>
              <a:t> </a:t>
            </a:r>
            <a:r>
              <a:rPr lang="en-US" sz="2200" dirty="0" err="1">
                <a:solidFill>
                  <a:schemeClr val="tx2"/>
                </a:solidFill>
              </a:rPr>
              <a:t>ülkemizde</a:t>
            </a:r>
            <a:r>
              <a:rPr lang="en-US" sz="2200" dirty="0">
                <a:solidFill>
                  <a:schemeClr val="tx2"/>
                </a:solidFill>
              </a:rPr>
              <a:t> </a:t>
            </a:r>
            <a:r>
              <a:rPr lang="en-US" sz="2200" dirty="0" err="1">
                <a:solidFill>
                  <a:schemeClr val="tx2"/>
                </a:solidFill>
              </a:rPr>
              <a:t>yaygın</a:t>
            </a:r>
            <a:r>
              <a:rPr lang="en-US" sz="2200" dirty="0">
                <a:solidFill>
                  <a:schemeClr val="tx2"/>
                </a:solidFill>
              </a:rPr>
              <a:t> </a:t>
            </a:r>
            <a:r>
              <a:rPr lang="en-US" sz="2200" dirty="0" err="1">
                <a:solidFill>
                  <a:schemeClr val="tx2"/>
                </a:solidFill>
              </a:rPr>
              <a:t>olarak</a:t>
            </a:r>
            <a:r>
              <a:rPr lang="en-US" sz="2200" dirty="0">
                <a:solidFill>
                  <a:schemeClr val="tx2"/>
                </a:solidFill>
              </a:rPr>
              <a:t> </a:t>
            </a:r>
            <a:r>
              <a:rPr lang="en-US" sz="2200" dirty="0" err="1">
                <a:solidFill>
                  <a:schemeClr val="tx2"/>
                </a:solidFill>
              </a:rPr>
              <a:t>yetiştirilen</a:t>
            </a:r>
            <a:r>
              <a:rPr lang="en-US" sz="2200" dirty="0">
                <a:solidFill>
                  <a:schemeClr val="tx2"/>
                </a:solidFill>
              </a:rPr>
              <a:t> </a:t>
            </a:r>
            <a:r>
              <a:rPr lang="en-US" sz="2200" dirty="0" err="1">
                <a:solidFill>
                  <a:schemeClr val="tx2"/>
                </a:solidFill>
              </a:rPr>
              <a:t>kiraz</a:t>
            </a:r>
            <a:r>
              <a:rPr lang="en-US" sz="2200" dirty="0">
                <a:solidFill>
                  <a:schemeClr val="tx2"/>
                </a:solidFill>
              </a:rPr>
              <a:t> </a:t>
            </a:r>
            <a:r>
              <a:rPr lang="en-US" sz="2200" dirty="0" err="1">
                <a:solidFill>
                  <a:schemeClr val="tx2"/>
                </a:solidFill>
              </a:rPr>
              <a:t>meyvesi</a:t>
            </a:r>
            <a:r>
              <a:rPr lang="en-US" sz="2200" dirty="0">
                <a:solidFill>
                  <a:schemeClr val="tx2"/>
                </a:solidFill>
              </a:rPr>
              <a:t> </a:t>
            </a:r>
            <a:r>
              <a:rPr lang="en-US" sz="2200" dirty="0" err="1">
                <a:solidFill>
                  <a:schemeClr val="tx2"/>
                </a:solidFill>
              </a:rPr>
              <a:t>ele</a:t>
            </a:r>
            <a:r>
              <a:rPr lang="en-US" sz="2200" dirty="0">
                <a:solidFill>
                  <a:schemeClr val="tx2"/>
                </a:solidFill>
              </a:rPr>
              <a:t> </a:t>
            </a:r>
            <a:r>
              <a:rPr lang="en-US" sz="2200" dirty="0" err="1">
                <a:solidFill>
                  <a:schemeClr val="tx2"/>
                </a:solidFill>
              </a:rPr>
              <a:t>alınmıştır</a:t>
            </a:r>
            <a:r>
              <a:rPr lang="en-US" sz="2200" dirty="0">
                <a:solidFill>
                  <a:schemeClr val="tx2"/>
                </a:solidFill>
              </a:rPr>
              <a:t>.</a:t>
            </a:r>
          </a:p>
          <a:p>
            <a:pPr marL="383540" indent="-383540" defTabSz="914400">
              <a:lnSpc>
                <a:spcPct val="94000"/>
              </a:lnSpc>
              <a:spcAft>
                <a:spcPts val="200"/>
              </a:spcAft>
              <a:buFont typeface="Franklin Gothic Book" panose="020B0503020102020204" pitchFamily="34" charset="0"/>
            </a:pPr>
            <a:r>
              <a:rPr lang="en-US" sz="2200" dirty="0" err="1">
                <a:solidFill>
                  <a:schemeClr val="tx2"/>
                </a:solidFill>
              </a:rPr>
              <a:t>Kirazların</a:t>
            </a:r>
            <a:r>
              <a:rPr lang="en-US" sz="2200" dirty="0">
                <a:solidFill>
                  <a:schemeClr val="tx2"/>
                </a:solidFill>
              </a:rPr>
              <a:t> </a:t>
            </a:r>
            <a:r>
              <a:rPr lang="en-US" sz="2200" dirty="0" err="1">
                <a:solidFill>
                  <a:schemeClr val="tx2"/>
                </a:solidFill>
              </a:rPr>
              <a:t>görüntü</a:t>
            </a:r>
            <a:r>
              <a:rPr lang="en-US" sz="2200" dirty="0">
                <a:solidFill>
                  <a:schemeClr val="tx2"/>
                </a:solidFill>
              </a:rPr>
              <a:t> </a:t>
            </a:r>
            <a:r>
              <a:rPr lang="en-US" sz="2200" dirty="0" err="1">
                <a:solidFill>
                  <a:schemeClr val="tx2"/>
                </a:solidFill>
              </a:rPr>
              <a:t>işleme</a:t>
            </a:r>
            <a:r>
              <a:rPr lang="en-US" sz="2200" dirty="0">
                <a:solidFill>
                  <a:schemeClr val="tx2"/>
                </a:solidFill>
              </a:rPr>
              <a:t> </a:t>
            </a:r>
            <a:r>
              <a:rPr lang="en-US" sz="2200" dirty="0" err="1">
                <a:solidFill>
                  <a:schemeClr val="tx2"/>
                </a:solidFill>
              </a:rPr>
              <a:t>yöntemi</a:t>
            </a:r>
            <a:r>
              <a:rPr lang="en-US" sz="2200" dirty="0">
                <a:solidFill>
                  <a:schemeClr val="tx2"/>
                </a:solidFill>
              </a:rPr>
              <a:t> </a:t>
            </a:r>
            <a:r>
              <a:rPr lang="en-US" sz="2200" dirty="0" err="1">
                <a:solidFill>
                  <a:schemeClr val="tx2"/>
                </a:solidFill>
              </a:rPr>
              <a:t>ile</a:t>
            </a:r>
            <a:r>
              <a:rPr lang="en-US" sz="2200" dirty="0">
                <a:solidFill>
                  <a:schemeClr val="tx2"/>
                </a:solidFill>
              </a:rPr>
              <a:t> </a:t>
            </a:r>
            <a:r>
              <a:rPr lang="en-US" sz="2200" dirty="0" err="1">
                <a:solidFill>
                  <a:schemeClr val="tx2"/>
                </a:solidFill>
              </a:rPr>
              <a:t>sınıflandırılması</a:t>
            </a:r>
            <a:r>
              <a:rPr lang="en-US" sz="2200" dirty="0">
                <a:solidFill>
                  <a:schemeClr val="tx2"/>
                </a:solidFill>
              </a:rPr>
              <a:t> </a:t>
            </a:r>
            <a:r>
              <a:rPr lang="en-US" sz="2200" dirty="0" err="1">
                <a:solidFill>
                  <a:schemeClr val="tx2"/>
                </a:solidFill>
              </a:rPr>
              <a:t>için</a:t>
            </a:r>
            <a:r>
              <a:rPr lang="en-US" sz="2200" dirty="0">
                <a:solidFill>
                  <a:schemeClr val="tx2"/>
                </a:solidFill>
              </a:rPr>
              <a:t> Matlab R2013a </a:t>
            </a:r>
            <a:r>
              <a:rPr lang="en-US" sz="2200" dirty="0" err="1">
                <a:solidFill>
                  <a:schemeClr val="tx2"/>
                </a:solidFill>
              </a:rPr>
              <a:t>programı</a:t>
            </a:r>
            <a:r>
              <a:rPr lang="en-US" sz="2200" dirty="0">
                <a:solidFill>
                  <a:schemeClr val="tx2"/>
                </a:solidFill>
              </a:rPr>
              <a:t> </a:t>
            </a:r>
            <a:endParaRPr lang="tr-TR" sz="2200" dirty="0">
              <a:solidFill>
                <a:srgbClr val="000000"/>
              </a:solidFill>
            </a:endParaRPr>
          </a:p>
          <a:p>
            <a:pPr marL="383540" indent="-383540" defTabSz="914400">
              <a:lnSpc>
                <a:spcPct val="94000"/>
              </a:lnSpc>
              <a:spcAft>
                <a:spcPts val="200"/>
              </a:spcAft>
              <a:buFont typeface="Franklin Gothic Book" panose="020B0503020102020204" pitchFamily="34" charset="0"/>
            </a:pPr>
            <a:r>
              <a:rPr lang="en-US" sz="2200" dirty="0" err="1">
                <a:solidFill>
                  <a:schemeClr val="tx2"/>
                </a:solidFill>
              </a:rPr>
              <a:t>kullanılmıştır</a:t>
            </a:r>
            <a:r>
              <a:rPr lang="en-US" sz="2200" dirty="0">
                <a:solidFill>
                  <a:schemeClr val="tx2"/>
                </a:solidFill>
              </a:rPr>
              <a:t>. </a:t>
            </a:r>
            <a:r>
              <a:rPr lang="en-US" sz="2200" dirty="0" err="1">
                <a:solidFill>
                  <a:schemeClr val="tx2"/>
                </a:solidFill>
              </a:rPr>
              <a:t>Sınıflandırma</a:t>
            </a:r>
            <a:r>
              <a:rPr lang="en-US" sz="2200" dirty="0">
                <a:solidFill>
                  <a:schemeClr val="tx2"/>
                </a:solidFill>
              </a:rPr>
              <a:t> </a:t>
            </a:r>
            <a:r>
              <a:rPr lang="en-US" sz="2200" dirty="0" err="1">
                <a:solidFill>
                  <a:schemeClr val="tx2"/>
                </a:solidFill>
              </a:rPr>
              <a:t>işlemi</a:t>
            </a:r>
            <a:r>
              <a:rPr lang="en-US" sz="2200" dirty="0">
                <a:solidFill>
                  <a:schemeClr val="tx2"/>
                </a:solidFill>
              </a:rPr>
              <a:t> </a:t>
            </a:r>
            <a:r>
              <a:rPr lang="en-US" sz="2200" dirty="0" err="1">
                <a:solidFill>
                  <a:schemeClr val="tx2"/>
                </a:solidFill>
              </a:rPr>
              <a:t>yapılacak</a:t>
            </a:r>
            <a:r>
              <a:rPr lang="en-US" sz="2200" dirty="0">
                <a:solidFill>
                  <a:schemeClr val="tx2"/>
                </a:solidFill>
              </a:rPr>
              <a:t> </a:t>
            </a:r>
            <a:r>
              <a:rPr lang="en-US" sz="2200" dirty="0" err="1">
                <a:solidFill>
                  <a:schemeClr val="tx2"/>
                </a:solidFill>
              </a:rPr>
              <a:t>kirazlar</a:t>
            </a:r>
            <a:r>
              <a:rPr lang="en-US" sz="2200" dirty="0">
                <a:solidFill>
                  <a:schemeClr val="tx2"/>
                </a:solidFill>
              </a:rPr>
              <a:t> Türk </a:t>
            </a:r>
            <a:r>
              <a:rPr lang="en-US" sz="2200" dirty="0" err="1">
                <a:solidFill>
                  <a:schemeClr val="tx2"/>
                </a:solidFill>
              </a:rPr>
              <a:t>Standardı</a:t>
            </a:r>
            <a:r>
              <a:rPr lang="en-US" sz="2200" dirty="0">
                <a:solidFill>
                  <a:schemeClr val="tx2"/>
                </a:solidFill>
              </a:rPr>
              <a:t> </a:t>
            </a:r>
            <a:r>
              <a:rPr lang="en-US" sz="2200" dirty="0" err="1">
                <a:solidFill>
                  <a:schemeClr val="tx2"/>
                </a:solidFill>
              </a:rPr>
              <a:t>Tasarısı</a:t>
            </a:r>
            <a:r>
              <a:rPr lang="en-US" sz="2200" dirty="0">
                <a:solidFill>
                  <a:schemeClr val="tx2"/>
                </a:solidFill>
              </a:rPr>
              <a:t> 793’de </a:t>
            </a:r>
            <a:endParaRPr lang="tr-TR" sz="2200" dirty="0">
              <a:solidFill>
                <a:srgbClr val="000000"/>
              </a:solidFill>
            </a:endParaRPr>
          </a:p>
          <a:p>
            <a:pPr marL="383540" indent="-383540" defTabSz="914400">
              <a:lnSpc>
                <a:spcPct val="94000"/>
              </a:lnSpc>
              <a:spcAft>
                <a:spcPts val="200"/>
              </a:spcAft>
              <a:buFont typeface="Franklin Gothic Book" panose="020B0503020102020204" pitchFamily="34" charset="0"/>
            </a:pPr>
            <a:r>
              <a:rPr lang="en-US" sz="2200" dirty="0" err="1">
                <a:solidFill>
                  <a:schemeClr val="tx2"/>
                </a:solidFill>
              </a:rPr>
              <a:t>belirlenen</a:t>
            </a:r>
            <a:r>
              <a:rPr lang="en-US" sz="2200" dirty="0">
                <a:solidFill>
                  <a:schemeClr val="tx2"/>
                </a:solidFill>
              </a:rPr>
              <a:t> </a:t>
            </a:r>
            <a:r>
              <a:rPr lang="en-US" sz="2200" dirty="0" err="1">
                <a:solidFill>
                  <a:schemeClr val="tx2"/>
                </a:solidFill>
              </a:rPr>
              <a:t>veriler</a:t>
            </a:r>
            <a:r>
              <a:rPr lang="en-US" sz="2200" dirty="0">
                <a:solidFill>
                  <a:schemeClr val="tx2"/>
                </a:solidFill>
              </a:rPr>
              <a:t> </a:t>
            </a:r>
            <a:r>
              <a:rPr lang="en-US" sz="2200" dirty="0" err="1">
                <a:solidFill>
                  <a:schemeClr val="tx2"/>
                </a:solidFill>
              </a:rPr>
              <a:t>ve</a:t>
            </a:r>
            <a:r>
              <a:rPr lang="en-US" sz="2200" dirty="0">
                <a:solidFill>
                  <a:schemeClr val="tx2"/>
                </a:solidFill>
              </a:rPr>
              <a:t> </a:t>
            </a:r>
            <a:r>
              <a:rPr lang="en-US" sz="2200" dirty="0" err="1">
                <a:solidFill>
                  <a:schemeClr val="tx2"/>
                </a:solidFill>
              </a:rPr>
              <a:t>diğer</a:t>
            </a:r>
            <a:r>
              <a:rPr lang="en-US" sz="2200" dirty="0">
                <a:solidFill>
                  <a:schemeClr val="tx2"/>
                </a:solidFill>
              </a:rPr>
              <a:t> </a:t>
            </a:r>
            <a:r>
              <a:rPr lang="en-US" sz="2200" dirty="0" err="1">
                <a:solidFill>
                  <a:schemeClr val="tx2"/>
                </a:solidFill>
              </a:rPr>
              <a:t>kaynaklardan</a:t>
            </a:r>
            <a:r>
              <a:rPr lang="en-US" sz="2200" dirty="0">
                <a:solidFill>
                  <a:schemeClr val="tx2"/>
                </a:solidFill>
              </a:rPr>
              <a:t> </a:t>
            </a:r>
            <a:r>
              <a:rPr lang="en-US" sz="2200" dirty="0" err="1">
                <a:solidFill>
                  <a:schemeClr val="tx2"/>
                </a:solidFill>
              </a:rPr>
              <a:t>elde</a:t>
            </a:r>
            <a:r>
              <a:rPr lang="en-US" sz="2200" dirty="0">
                <a:solidFill>
                  <a:schemeClr val="tx2"/>
                </a:solidFill>
              </a:rPr>
              <a:t> </a:t>
            </a:r>
            <a:r>
              <a:rPr lang="en-US" sz="2200" dirty="0" err="1">
                <a:solidFill>
                  <a:schemeClr val="tx2"/>
                </a:solidFill>
              </a:rPr>
              <a:t>edilen</a:t>
            </a:r>
            <a:r>
              <a:rPr lang="en-US" sz="2200" dirty="0">
                <a:solidFill>
                  <a:schemeClr val="tx2"/>
                </a:solidFill>
              </a:rPr>
              <a:t> </a:t>
            </a:r>
            <a:r>
              <a:rPr lang="en-US" sz="2200" dirty="0" err="1">
                <a:solidFill>
                  <a:schemeClr val="tx2"/>
                </a:solidFill>
              </a:rPr>
              <a:t>boyut</a:t>
            </a:r>
            <a:r>
              <a:rPr lang="en-US" sz="2200" dirty="0">
                <a:solidFill>
                  <a:schemeClr val="tx2"/>
                </a:solidFill>
              </a:rPr>
              <a:t> </a:t>
            </a:r>
            <a:r>
              <a:rPr lang="en-US" sz="2200" dirty="0" err="1">
                <a:solidFill>
                  <a:schemeClr val="tx2"/>
                </a:solidFill>
              </a:rPr>
              <a:t>standartlarına</a:t>
            </a:r>
            <a:r>
              <a:rPr lang="en-US" sz="2200" dirty="0">
                <a:solidFill>
                  <a:schemeClr val="tx2"/>
                </a:solidFill>
              </a:rPr>
              <a:t> </a:t>
            </a:r>
            <a:r>
              <a:rPr lang="en-US" sz="2200" dirty="0" err="1">
                <a:solidFill>
                  <a:schemeClr val="tx2"/>
                </a:solidFill>
              </a:rPr>
              <a:t>göre</a:t>
            </a:r>
            <a:r>
              <a:rPr lang="en-US" sz="2200" dirty="0">
                <a:solidFill>
                  <a:schemeClr val="tx2"/>
                </a:solidFill>
              </a:rPr>
              <a:t> </a:t>
            </a:r>
            <a:endParaRPr lang="tr-TR" sz="2200">
              <a:solidFill>
                <a:srgbClr val="000000"/>
              </a:solidFill>
            </a:endParaRPr>
          </a:p>
          <a:p>
            <a:pPr marL="383540" indent="-383540" defTabSz="914400">
              <a:lnSpc>
                <a:spcPct val="94000"/>
              </a:lnSpc>
              <a:spcAft>
                <a:spcPts val="200"/>
              </a:spcAft>
              <a:buFont typeface="Franklin Gothic Book" panose="020B0503020102020204" pitchFamily="34" charset="0"/>
            </a:pPr>
            <a:r>
              <a:rPr lang="en-US" sz="2200" dirty="0" err="1">
                <a:solidFill>
                  <a:schemeClr val="tx2"/>
                </a:solidFill>
              </a:rPr>
              <a:t>sınıflandırılmıştır</a:t>
            </a:r>
            <a:r>
              <a:rPr lang="en-US" sz="2200" dirty="0">
                <a:solidFill>
                  <a:schemeClr val="tx2"/>
                </a:solidFill>
              </a:rPr>
              <a:t> 13]13]. </a:t>
            </a:r>
            <a:r>
              <a:rPr lang="en-US" sz="2200" dirty="0" err="1">
                <a:solidFill>
                  <a:schemeClr val="tx2"/>
                </a:solidFill>
              </a:rPr>
              <a:t>Aşağıdaki</a:t>
            </a:r>
            <a:r>
              <a:rPr lang="en-US" sz="2200" dirty="0">
                <a:solidFill>
                  <a:schemeClr val="tx2"/>
                </a:solidFill>
              </a:rPr>
              <a:t> Tablo 1’ de </a:t>
            </a:r>
            <a:r>
              <a:rPr lang="en-US" sz="2200" dirty="0" err="1">
                <a:solidFill>
                  <a:schemeClr val="tx2"/>
                </a:solidFill>
              </a:rPr>
              <a:t>kirazların</a:t>
            </a:r>
            <a:r>
              <a:rPr lang="en-US" sz="2200" dirty="0">
                <a:solidFill>
                  <a:schemeClr val="tx2"/>
                </a:solidFill>
              </a:rPr>
              <a:t> </a:t>
            </a:r>
            <a:r>
              <a:rPr lang="en-US" sz="2200" dirty="0" err="1">
                <a:solidFill>
                  <a:schemeClr val="tx2"/>
                </a:solidFill>
              </a:rPr>
              <a:t>boyutlarına</a:t>
            </a:r>
            <a:r>
              <a:rPr lang="en-US" sz="2200" dirty="0">
                <a:solidFill>
                  <a:schemeClr val="tx2"/>
                </a:solidFill>
              </a:rPr>
              <a:t> </a:t>
            </a:r>
            <a:endParaRPr lang="tr-TR" sz="2200">
              <a:solidFill>
                <a:srgbClr val="000000"/>
              </a:solidFill>
            </a:endParaRPr>
          </a:p>
          <a:p>
            <a:pPr marL="383540" indent="-383540" defTabSz="914400">
              <a:lnSpc>
                <a:spcPct val="94000"/>
              </a:lnSpc>
              <a:spcAft>
                <a:spcPts val="200"/>
              </a:spcAft>
              <a:buFont typeface="Franklin Gothic Book" panose="020B0503020102020204" pitchFamily="34" charset="0"/>
            </a:pPr>
            <a:r>
              <a:rPr lang="en-US" sz="2200" dirty="0" err="1">
                <a:solidFill>
                  <a:schemeClr val="tx2"/>
                </a:solidFill>
              </a:rPr>
              <a:t>karşılık</a:t>
            </a:r>
            <a:r>
              <a:rPr lang="en-US" sz="2200" dirty="0">
                <a:solidFill>
                  <a:schemeClr val="tx2"/>
                </a:solidFill>
              </a:rPr>
              <a:t> </a:t>
            </a:r>
            <a:r>
              <a:rPr lang="en-US" sz="2200" dirty="0" err="1">
                <a:solidFill>
                  <a:schemeClr val="tx2"/>
                </a:solidFill>
              </a:rPr>
              <a:t>gelen</a:t>
            </a:r>
            <a:r>
              <a:rPr lang="en-US" sz="2200" dirty="0">
                <a:solidFill>
                  <a:schemeClr val="tx2"/>
                </a:solidFill>
              </a:rPr>
              <a:t> </a:t>
            </a:r>
            <a:r>
              <a:rPr lang="en-US" sz="2200" dirty="0" err="1">
                <a:solidFill>
                  <a:schemeClr val="tx2"/>
                </a:solidFill>
              </a:rPr>
              <a:t>sınıflar</a:t>
            </a:r>
            <a:r>
              <a:rPr lang="en-US" sz="2200" dirty="0">
                <a:solidFill>
                  <a:schemeClr val="tx2"/>
                </a:solidFill>
              </a:rPr>
              <a:t> </a:t>
            </a:r>
            <a:r>
              <a:rPr lang="en-US" sz="2200" dirty="0" err="1">
                <a:solidFill>
                  <a:schemeClr val="tx2"/>
                </a:solidFill>
              </a:rPr>
              <a:t>gösterilmiştir</a:t>
            </a:r>
            <a:r>
              <a:rPr lang="en-US" sz="2200" dirty="0">
                <a:solidFill>
                  <a:schemeClr val="tx2"/>
                </a:solidFill>
              </a:rPr>
              <a:t>.</a:t>
            </a:r>
            <a:endParaRPr lang="tr-TR" sz="2200"/>
          </a:p>
        </p:txBody>
      </p:sp>
      <p:sp>
        <p:nvSpPr>
          <p:cNvPr id="7" name="Metin kutusu 6">
            <a:extLst>
              <a:ext uri="{FF2B5EF4-FFF2-40B4-BE49-F238E27FC236}">
                <a16:creationId xmlns:a16="http://schemas.microsoft.com/office/drawing/2014/main" id="{11F2622D-280E-D259-7356-9C2D32C3A396}"/>
              </a:ext>
            </a:extLst>
          </p:cNvPr>
          <p:cNvSpPr txBox="1"/>
          <p:nvPr/>
        </p:nvSpPr>
        <p:spPr>
          <a:xfrm>
            <a:off x="7723654" y="2392456"/>
            <a:ext cx="4394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tr-TR" dirty="0"/>
          </a:p>
        </p:txBody>
      </p:sp>
    </p:spTree>
    <p:extLst>
      <p:ext uri="{BB962C8B-B14F-4D97-AF65-F5344CB8AC3E}">
        <p14:creationId xmlns:p14="http://schemas.microsoft.com/office/powerpoint/2010/main" val="1631725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1" name="Rectangle 10">
            <a:extLst>
              <a:ext uri="{FF2B5EF4-FFF2-40B4-BE49-F238E27FC236}">
                <a16:creationId xmlns:a16="http://schemas.microsoft.com/office/drawing/2014/main" id="{CC30DECA-E52C-4D56-96B9-718590A2E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A046A95-1E4D-4EAE-9146-822CF94F04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a:extLst>
                <a:ext uri="{FF2B5EF4-FFF2-40B4-BE49-F238E27FC236}">
                  <a16:creationId xmlns:a16="http://schemas.microsoft.com/office/drawing/2014/main" id="{E94C9933-93E1-43FF-8BC2-8F0B7794D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5" name="Freeform 6">
              <a:extLst>
                <a:ext uri="{FF2B5EF4-FFF2-40B4-BE49-F238E27FC236}">
                  <a16:creationId xmlns:a16="http://schemas.microsoft.com/office/drawing/2014/main" id="{B3AA8CBD-7A2E-4084-A09F-484D16658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3" name="Metin kutusu 2">
            <a:extLst>
              <a:ext uri="{FF2B5EF4-FFF2-40B4-BE49-F238E27FC236}">
                <a16:creationId xmlns:a16="http://schemas.microsoft.com/office/drawing/2014/main" id="{5DE79844-A26D-EABD-4A07-6FE79C6304AB}"/>
              </a:ext>
            </a:extLst>
          </p:cNvPr>
          <p:cNvSpPr txBox="1"/>
          <p:nvPr/>
        </p:nvSpPr>
        <p:spPr>
          <a:xfrm>
            <a:off x="1168213" y="1064559"/>
            <a:ext cx="8796617"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200" dirty="0">
                <a:ea typeface="+mn-lt"/>
                <a:cs typeface="+mn-lt"/>
              </a:rPr>
              <a:t>Tablo 1’ de belirtilen boyutlara göre, sınıflandırılacak olan kirazların hangi sınıfa dahil oldukları gösterilmiştir. Ancak bu boyutlar kiraz çeşidi ve sınıflandırma biçimine göre gerçekleştirilen program da değiştirilebilmektedir. Yapılan çalışmada, görüntüsü alınan kirazların Tablo 1’ de belirlenen standartlara göre Matlab programı ile sınıflandırılması yapılmıştır. Kiraz meyvesinin sınıflandırılması için gerekli olan işlem adımları aşağıdaki Şekil 3’ d e gösterilmiştir.</a:t>
            </a:r>
            <a:endParaRPr lang="tr-TR" sz="2200"/>
          </a:p>
        </p:txBody>
      </p:sp>
      <p:pic>
        <p:nvPicPr>
          <p:cNvPr id="4" name="Resim 4" descr="metin içeren bir resim&#10;&#10;Açıklama otomatik olarak oluşturuldu">
            <a:extLst>
              <a:ext uri="{FF2B5EF4-FFF2-40B4-BE49-F238E27FC236}">
                <a16:creationId xmlns:a16="http://schemas.microsoft.com/office/drawing/2014/main" id="{B73E69B7-4181-77D3-9FF0-ABD850A42F1C}"/>
              </a:ext>
            </a:extLst>
          </p:cNvPr>
          <p:cNvPicPr>
            <a:picLocks noChangeAspect="1"/>
          </p:cNvPicPr>
          <p:nvPr/>
        </p:nvPicPr>
        <p:blipFill>
          <a:blip r:embed="rId2"/>
          <a:stretch>
            <a:fillRect/>
          </a:stretch>
        </p:blipFill>
        <p:spPr>
          <a:xfrm>
            <a:off x="1284194" y="3598823"/>
            <a:ext cx="9634817" cy="2921268"/>
          </a:xfrm>
          <a:prstGeom prst="rect">
            <a:avLst/>
          </a:prstGeom>
        </p:spPr>
      </p:pic>
    </p:spTree>
    <p:extLst>
      <p:ext uri="{BB962C8B-B14F-4D97-AF65-F5344CB8AC3E}">
        <p14:creationId xmlns:p14="http://schemas.microsoft.com/office/powerpoint/2010/main" val="3170035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74E5C079-A710-DC13-D1DF-083D6CC511FE}"/>
              </a:ext>
            </a:extLst>
          </p:cNvPr>
          <p:cNvSpPr txBox="1"/>
          <p:nvPr/>
        </p:nvSpPr>
        <p:spPr>
          <a:xfrm>
            <a:off x="1011331" y="263338"/>
            <a:ext cx="11065808"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200" dirty="0">
                <a:ea typeface="+mn-lt"/>
                <a:cs typeface="+mn-lt"/>
              </a:rPr>
              <a:t>Yukarıdaki Şekil 3’deki işlem adımlarına göre sınıflandırma işleminin gerçekleşmesi için işlenmem iş resim programa yüklenmelidir. Aşağıdaki Şekil 4 t e sınıflandırma için programa yüklenecek olan işlenmemiş resim gösterilmiştir.</a:t>
            </a:r>
            <a:endParaRPr lang="tr-TR" sz="2200" dirty="0"/>
          </a:p>
        </p:txBody>
      </p:sp>
      <p:pic>
        <p:nvPicPr>
          <p:cNvPr id="4" name="Resim 4" descr="iç mekan, kiraz, sebze içeren bir resim&#10;&#10;Açıklama otomatik olarak oluşturuldu">
            <a:extLst>
              <a:ext uri="{FF2B5EF4-FFF2-40B4-BE49-F238E27FC236}">
                <a16:creationId xmlns:a16="http://schemas.microsoft.com/office/drawing/2014/main" id="{67F0B2B0-08AB-C160-F990-46F8A14AEE8E}"/>
              </a:ext>
            </a:extLst>
          </p:cNvPr>
          <p:cNvPicPr>
            <a:picLocks noChangeAspect="1"/>
          </p:cNvPicPr>
          <p:nvPr/>
        </p:nvPicPr>
        <p:blipFill>
          <a:blip r:embed="rId2"/>
          <a:stretch>
            <a:fillRect/>
          </a:stretch>
        </p:blipFill>
        <p:spPr>
          <a:xfrm>
            <a:off x="1138518" y="1451356"/>
            <a:ext cx="5421405" cy="2364053"/>
          </a:xfrm>
          <a:prstGeom prst="rect">
            <a:avLst/>
          </a:prstGeom>
        </p:spPr>
      </p:pic>
      <p:sp>
        <p:nvSpPr>
          <p:cNvPr id="5" name="Metin kutusu 4">
            <a:extLst>
              <a:ext uri="{FF2B5EF4-FFF2-40B4-BE49-F238E27FC236}">
                <a16:creationId xmlns:a16="http://schemas.microsoft.com/office/drawing/2014/main" id="{CBD6A41F-73E9-44A4-45FC-9C275CB1C141}"/>
              </a:ext>
            </a:extLst>
          </p:cNvPr>
          <p:cNvSpPr txBox="1"/>
          <p:nvPr/>
        </p:nvSpPr>
        <p:spPr>
          <a:xfrm>
            <a:off x="7188573" y="1291477"/>
            <a:ext cx="4804521"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dirty="0">
                <a:ea typeface="+mn-lt"/>
                <a:cs typeface="+mn-lt"/>
              </a:rPr>
              <a:t>İşlenmiş olarak sisteme yüklenen resim siyah beyaz piksellere dönüştürülmektedir. Resmin siyah beyaz piksellere yani </a:t>
            </a:r>
            <a:r>
              <a:rPr lang="tr-TR" sz="2000" dirty="0" err="1">
                <a:ea typeface="+mn-lt"/>
                <a:cs typeface="+mn-lt"/>
              </a:rPr>
              <a:t>binary</a:t>
            </a:r>
            <a:r>
              <a:rPr lang="tr-TR" sz="2000" dirty="0">
                <a:ea typeface="+mn-lt"/>
                <a:cs typeface="+mn-lt"/>
              </a:rPr>
              <a:t> moda dönüştürülmesi iki aşamada gerçekleşmektedir. İlk aşamada resmin arka planı beyaz a kirazlar ise siyaha dönüştürülmektedir .</a:t>
            </a:r>
            <a:endParaRPr lang="tr-TR" sz="2000"/>
          </a:p>
          <a:p>
            <a:r>
              <a:rPr lang="tr-TR" sz="2000" dirty="0">
                <a:ea typeface="+mn-lt"/>
                <a:cs typeface="+mn-lt"/>
              </a:rPr>
              <a:t>İkinci aşamada ise </a:t>
            </a:r>
            <a:r>
              <a:rPr lang="tr-TR" sz="2000" dirty="0" err="1">
                <a:ea typeface="+mn-lt"/>
                <a:cs typeface="+mn-lt"/>
              </a:rPr>
              <a:t>binary</a:t>
            </a:r>
            <a:r>
              <a:rPr lang="tr-TR" sz="2000" dirty="0">
                <a:ea typeface="+mn-lt"/>
                <a:cs typeface="+mn-lt"/>
              </a:rPr>
              <a:t> moddaki resim Matlab </a:t>
            </a:r>
            <a:r>
              <a:rPr lang="tr-TR" sz="2000" dirty="0" err="1">
                <a:ea typeface="+mn-lt"/>
                <a:cs typeface="+mn-lt"/>
              </a:rPr>
              <a:t>bwboundaries</a:t>
            </a:r>
            <a:r>
              <a:rPr lang="tr-TR" sz="2000" dirty="0">
                <a:ea typeface="+mn-lt"/>
                <a:cs typeface="+mn-lt"/>
              </a:rPr>
              <a:t> komutu ile ters çevrilerek arka plan siyaha sınıflandırılacak olan</a:t>
            </a:r>
            <a:endParaRPr lang="tr-TR" sz="2000"/>
          </a:p>
          <a:p>
            <a:r>
              <a:rPr lang="tr-TR" sz="2000" dirty="0">
                <a:ea typeface="+mn-lt"/>
                <a:cs typeface="+mn-lt"/>
              </a:rPr>
              <a:t>kirazlar beyaza dönüştürülmektedir. Aşağıdaki Şekil 5 ’de resmin siyah beyaz piksellere dönüştürülmüş hali gösterilmiştir.</a:t>
            </a:r>
            <a:endParaRPr lang="tr-TR" sz="2000"/>
          </a:p>
        </p:txBody>
      </p:sp>
      <p:pic>
        <p:nvPicPr>
          <p:cNvPr id="6" name="Resim 6">
            <a:extLst>
              <a:ext uri="{FF2B5EF4-FFF2-40B4-BE49-F238E27FC236}">
                <a16:creationId xmlns:a16="http://schemas.microsoft.com/office/drawing/2014/main" id="{DBDFA7C4-85BE-3531-60EE-78A0E3012149}"/>
              </a:ext>
            </a:extLst>
          </p:cNvPr>
          <p:cNvPicPr>
            <a:picLocks noChangeAspect="1"/>
          </p:cNvPicPr>
          <p:nvPr/>
        </p:nvPicPr>
        <p:blipFill>
          <a:blip r:embed="rId3"/>
          <a:stretch>
            <a:fillRect/>
          </a:stretch>
        </p:blipFill>
        <p:spPr>
          <a:xfrm>
            <a:off x="936812" y="3799988"/>
            <a:ext cx="5824817" cy="2955965"/>
          </a:xfrm>
          <a:prstGeom prst="rect">
            <a:avLst/>
          </a:prstGeom>
        </p:spPr>
      </p:pic>
    </p:spTree>
    <p:extLst>
      <p:ext uri="{BB962C8B-B14F-4D97-AF65-F5344CB8AC3E}">
        <p14:creationId xmlns:p14="http://schemas.microsoft.com/office/powerpoint/2010/main" val="123578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1E0F7B31-FCCB-32EB-79A6-1FD6692D530A}"/>
              </a:ext>
            </a:extLst>
          </p:cNvPr>
          <p:cNvSpPr txBox="1"/>
          <p:nvPr/>
        </p:nvSpPr>
        <p:spPr>
          <a:xfrm>
            <a:off x="1439956" y="588308"/>
            <a:ext cx="9309286"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200" dirty="0">
                <a:ea typeface="+mn-lt"/>
                <a:cs typeface="+mn-lt"/>
              </a:rPr>
              <a:t>Resim siyah beyaz piksellere dönüştürülüp ters çevirme işlemi uygulandıktan sonra resimde bulunan belirli boyutun altındaki gürültü olarak tabir edilen nesneler Matlab </a:t>
            </a:r>
            <a:r>
              <a:rPr lang="tr-TR" sz="2200" dirty="0" err="1">
                <a:ea typeface="+mn-lt"/>
                <a:cs typeface="+mn-lt"/>
              </a:rPr>
              <a:t>bwareaopen</a:t>
            </a:r>
            <a:r>
              <a:rPr lang="tr-TR" sz="2200" dirty="0">
                <a:ea typeface="+mn-lt"/>
                <a:cs typeface="+mn-lt"/>
              </a:rPr>
              <a:t> komutu ile kaldırılmıştır. Daha sonra program tarafından tespit edilen kirazların sınırları eşikleme yöntemi kullanılarak mavi renk ile belirlenmiş ve resimde bulunan nesne sayısı ekrana yansıtılmıştır. Aşağıdaki Şekil 6’d a siyah beyaz piksellere dönüştürülen resmin eşikleme yöntemi ile sınırlarının mavi renge dönüştürülmüş hali gösterilmiştir</a:t>
            </a:r>
            <a:endParaRPr lang="tr-TR" sz="2200" dirty="0"/>
          </a:p>
        </p:txBody>
      </p:sp>
      <p:pic>
        <p:nvPicPr>
          <p:cNvPr id="4" name="Resim 4" descr="metin, ekran, ekran görüntüsü içeren bir resim&#10;&#10;Açıklama otomatik olarak oluşturuldu">
            <a:extLst>
              <a:ext uri="{FF2B5EF4-FFF2-40B4-BE49-F238E27FC236}">
                <a16:creationId xmlns:a16="http://schemas.microsoft.com/office/drawing/2014/main" id="{97F13B76-5345-91FE-CC16-037B1EA92BBE}"/>
              </a:ext>
            </a:extLst>
          </p:cNvPr>
          <p:cNvPicPr>
            <a:picLocks noChangeAspect="1"/>
          </p:cNvPicPr>
          <p:nvPr/>
        </p:nvPicPr>
        <p:blipFill>
          <a:blip r:embed="rId2"/>
          <a:stretch>
            <a:fillRect/>
          </a:stretch>
        </p:blipFill>
        <p:spPr>
          <a:xfrm>
            <a:off x="2606488" y="3049314"/>
            <a:ext cx="6990229" cy="3628078"/>
          </a:xfrm>
          <a:prstGeom prst="rect">
            <a:avLst/>
          </a:prstGeom>
        </p:spPr>
      </p:pic>
    </p:spTree>
    <p:extLst>
      <p:ext uri="{BB962C8B-B14F-4D97-AF65-F5344CB8AC3E}">
        <p14:creationId xmlns:p14="http://schemas.microsoft.com/office/powerpoint/2010/main" val="3851666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7"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4" name="Başlık 3">
            <a:extLst>
              <a:ext uri="{FF2B5EF4-FFF2-40B4-BE49-F238E27FC236}">
                <a16:creationId xmlns:a16="http://schemas.microsoft.com/office/drawing/2014/main" id="{11BEBFAC-639C-DBC2-EE58-4DCEA8D86DA0}"/>
              </a:ext>
            </a:extLst>
          </p:cNvPr>
          <p:cNvSpPr>
            <a:spLocks noGrp="1"/>
          </p:cNvSpPr>
          <p:nvPr>
            <p:ph type="title"/>
          </p:nvPr>
        </p:nvSpPr>
        <p:spPr>
          <a:xfrm>
            <a:off x="1478521" y="1480930"/>
            <a:ext cx="5751537" cy="3848521"/>
          </a:xfrm>
        </p:spPr>
        <p:txBody>
          <a:bodyPr vert="horz" lIns="91440" tIns="45720" rIns="91440" bIns="45720" rtlCol="0" anchor="ctr">
            <a:normAutofit/>
          </a:bodyPr>
          <a:lstStyle/>
          <a:p>
            <a:pPr algn="r"/>
            <a:r>
              <a:rPr lang="en-US" sz="6600" cap="all" dirty="0">
                <a:ea typeface="+mj-lt"/>
                <a:cs typeface="+mj-lt"/>
              </a:rPr>
              <a:t>3.</a:t>
            </a:r>
            <a:endParaRPr lang="tr-TR" dirty="0"/>
          </a:p>
          <a:p>
            <a:pPr algn="r"/>
            <a:r>
              <a:rPr lang="en-US" sz="6600" cap="all" dirty="0" err="1">
                <a:ea typeface="+mj-lt"/>
                <a:cs typeface="+mj-lt"/>
              </a:rPr>
              <a:t>Araştırma</a:t>
            </a:r>
            <a:r>
              <a:rPr lang="en-US" sz="6600" cap="all" dirty="0">
                <a:ea typeface="+mj-lt"/>
                <a:cs typeface="+mj-lt"/>
              </a:rPr>
              <a:t> </a:t>
            </a:r>
            <a:r>
              <a:rPr lang="en-US" sz="6600" cap="all" dirty="0" err="1">
                <a:ea typeface="+mj-lt"/>
                <a:cs typeface="+mj-lt"/>
              </a:rPr>
              <a:t>Sonuçları</a:t>
            </a:r>
            <a:r>
              <a:rPr lang="en-US" sz="6600" cap="all" dirty="0">
                <a:ea typeface="+mj-lt"/>
                <a:cs typeface="+mj-lt"/>
              </a:rPr>
              <a:t> </a:t>
            </a:r>
            <a:r>
              <a:rPr lang="en-US" sz="6600" cap="all" dirty="0" err="1">
                <a:ea typeface="+mj-lt"/>
                <a:cs typeface="+mj-lt"/>
              </a:rPr>
              <a:t>ve</a:t>
            </a:r>
            <a:r>
              <a:rPr lang="en-US" sz="6600" cap="all" dirty="0">
                <a:ea typeface="+mj-lt"/>
                <a:cs typeface="+mj-lt"/>
              </a:rPr>
              <a:t> </a:t>
            </a:r>
            <a:r>
              <a:rPr lang="en-US" sz="6600" cap="all" dirty="0" err="1">
                <a:ea typeface="+mj-lt"/>
                <a:cs typeface="+mj-lt"/>
              </a:rPr>
              <a:t>Tartışma</a:t>
            </a:r>
            <a:endParaRPr lang="en-US" dirty="0" err="1"/>
          </a:p>
        </p:txBody>
      </p:sp>
      <p:cxnSp>
        <p:nvCxnSpPr>
          <p:cNvPr id="20" name="Straight Connector 19">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4964"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E5738B6-D2EA-2E6A-8951-FF48CE42079B}"/>
              </a:ext>
            </a:extLst>
          </p:cNvPr>
          <p:cNvSpPr>
            <a:spLocks noGrp="1"/>
          </p:cNvSpPr>
          <p:nvPr>
            <p:ph idx="1"/>
          </p:nvPr>
        </p:nvSpPr>
        <p:spPr>
          <a:xfrm>
            <a:off x="1349188" y="313765"/>
            <a:ext cx="9601200" cy="3581400"/>
          </a:xfrm>
        </p:spPr>
        <p:txBody>
          <a:bodyPr vert="horz" lIns="91440" tIns="45720" rIns="91440" bIns="45720" rtlCol="0" anchor="t">
            <a:normAutofit/>
          </a:bodyPr>
          <a:lstStyle/>
          <a:p>
            <a:pPr marL="0" indent="0">
              <a:buNone/>
            </a:pPr>
            <a:r>
              <a:rPr lang="tr-TR" sz="2200" dirty="0">
                <a:ea typeface="+mn-lt"/>
                <a:cs typeface="+mn-lt"/>
              </a:rPr>
              <a:t>Sınırları belirlenen kirazlar belirli işlemlerden geçirildikten sonra kirazlara ait alan bilgileri hesaplanmıştır. Hesaplanan alan verileri yukarıdaki Tablo 1’de belirlenen boyut standartlarına göre değerlendirilmiş ve değerlendirme sonucunda kirazlar boyutlarına göre sınıflandırılmıştır. Aşağıdaki Şekil 7 ’de kirazların boyutlarına göre sınıflandırılmış hali gösterilmiştir</a:t>
            </a:r>
            <a:endParaRPr lang="tr-TR" sz="2200"/>
          </a:p>
        </p:txBody>
      </p:sp>
      <p:pic>
        <p:nvPicPr>
          <p:cNvPr id="4" name="Resim 4">
            <a:extLst>
              <a:ext uri="{FF2B5EF4-FFF2-40B4-BE49-F238E27FC236}">
                <a16:creationId xmlns:a16="http://schemas.microsoft.com/office/drawing/2014/main" id="{70138928-ADF2-3709-7E5D-C7A75E61A325}"/>
              </a:ext>
            </a:extLst>
          </p:cNvPr>
          <p:cNvPicPr>
            <a:picLocks noChangeAspect="1"/>
          </p:cNvPicPr>
          <p:nvPr/>
        </p:nvPicPr>
        <p:blipFill>
          <a:blip r:embed="rId2"/>
          <a:stretch>
            <a:fillRect/>
          </a:stretch>
        </p:blipFill>
        <p:spPr>
          <a:xfrm>
            <a:off x="1407459" y="2020770"/>
            <a:ext cx="7281582" cy="3746547"/>
          </a:xfrm>
          <a:prstGeom prst="rect">
            <a:avLst/>
          </a:prstGeom>
        </p:spPr>
      </p:pic>
      <p:sp>
        <p:nvSpPr>
          <p:cNvPr id="5" name="Metin kutusu 4">
            <a:extLst>
              <a:ext uri="{FF2B5EF4-FFF2-40B4-BE49-F238E27FC236}">
                <a16:creationId xmlns:a16="http://schemas.microsoft.com/office/drawing/2014/main" id="{9649EA4E-90F0-6664-D5FC-0D729E97F6DA}"/>
              </a:ext>
            </a:extLst>
          </p:cNvPr>
          <p:cNvSpPr txBox="1"/>
          <p:nvPr/>
        </p:nvSpPr>
        <p:spPr>
          <a:xfrm>
            <a:off x="9006727" y="2255184"/>
            <a:ext cx="2871507"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200" dirty="0">
                <a:ea typeface="+mn-lt"/>
                <a:cs typeface="+mn-lt"/>
              </a:rPr>
              <a:t>Yapılan çalışmada kirazlar üst üste gelmeden ayrık olarak resimlenmiştir. Bu sayede sınıflandırma başarısı %100 olarak gerçekleşmiştir. Ancak kirazların üst üste gelmesi durumunda sınıflandırma başarısının düşeceği değerlendirilmektedir.</a:t>
            </a:r>
            <a:endParaRPr lang="tr-TR" sz="2200" dirty="0"/>
          </a:p>
        </p:txBody>
      </p:sp>
    </p:spTree>
    <p:extLst>
      <p:ext uri="{BB962C8B-B14F-4D97-AF65-F5344CB8AC3E}">
        <p14:creationId xmlns:p14="http://schemas.microsoft.com/office/powerpoint/2010/main" val="3839836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2"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3"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5" name="Rectangle 24">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8"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9"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4" name="Metin kutusu 3">
            <a:extLst>
              <a:ext uri="{FF2B5EF4-FFF2-40B4-BE49-F238E27FC236}">
                <a16:creationId xmlns:a16="http://schemas.microsoft.com/office/drawing/2014/main" id="{5B40F4EE-24D3-79BB-C1B6-35E64C4F2561}"/>
              </a:ext>
            </a:extLst>
          </p:cNvPr>
          <p:cNvSpPr txBox="1"/>
          <p:nvPr/>
        </p:nvSpPr>
        <p:spPr>
          <a:xfrm>
            <a:off x="1478521" y="1480930"/>
            <a:ext cx="5751537" cy="384852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defTabSz="914400">
              <a:lnSpc>
                <a:spcPct val="89000"/>
              </a:lnSpc>
              <a:spcBef>
                <a:spcPct val="0"/>
              </a:spcBef>
              <a:spcAft>
                <a:spcPts val="600"/>
              </a:spcAft>
            </a:pPr>
            <a:r>
              <a:rPr lang="en-US" sz="6600" cap="all">
                <a:solidFill>
                  <a:schemeClr val="tx2"/>
                </a:solidFill>
                <a:latin typeface="+mj-lt"/>
                <a:ea typeface="+mj-ea"/>
                <a:cs typeface="+mj-cs"/>
              </a:rPr>
              <a:t>4.</a:t>
            </a:r>
          </a:p>
          <a:p>
            <a:pPr algn="r" defTabSz="914400">
              <a:lnSpc>
                <a:spcPct val="89000"/>
              </a:lnSpc>
              <a:spcBef>
                <a:spcPct val="0"/>
              </a:spcBef>
              <a:spcAft>
                <a:spcPts val="600"/>
              </a:spcAft>
            </a:pPr>
            <a:r>
              <a:rPr lang="en-US" sz="6600" cap="all">
                <a:solidFill>
                  <a:schemeClr val="tx2"/>
                </a:solidFill>
                <a:latin typeface="+mj-lt"/>
                <a:ea typeface="+mj-ea"/>
                <a:cs typeface="+mj-cs"/>
              </a:rPr>
              <a:t>Sonuç</a:t>
            </a:r>
          </a:p>
        </p:txBody>
      </p:sp>
      <p:cxnSp>
        <p:nvCxnSpPr>
          <p:cNvPr id="31" name="Straight Connector 30">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4964"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7838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BFB2F5A-6F46-FFBD-2392-C68A5397CD04}"/>
              </a:ext>
            </a:extLst>
          </p:cNvPr>
          <p:cNvSpPr>
            <a:spLocks noGrp="1"/>
          </p:cNvSpPr>
          <p:nvPr>
            <p:ph idx="1"/>
          </p:nvPr>
        </p:nvSpPr>
        <p:spPr>
          <a:xfrm>
            <a:off x="1584512" y="795619"/>
            <a:ext cx="9601200" cy="5587252"/>
          </a:xfrm>
        </p:spPr>
        <p:txBody>
          <a:bodyPr vert="horz" lIns="91440" tIns="45720" rIns="91440" bIns="45720" rtlCol="0" anchor="t">
            <a:normAutofit/>
          </a:bodyPr>
          <a:lstStyle/>
          <a:p>
            <a:pPr marL="383540" indent="-383540">
              <a:buNone/>
            </a:pPr>
            <a:r>
              <a:rPr lang="tr-TR" dirty="0">
                <a:ea typeface="+mn-lt"/>
                <a:cs typeface="+mn-lt"/>
              </a:rPr>
              <a:t>           Yapılan çalışmada,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daha da arttırılacaktır. Yapılan çalışmada kiraz meyvesinin referans boyut değerleri isteğe göre değiştirilerek farklı boyutlarda sınıflama işlemleri de gerçekleştirilebilmektedir. Ayrıca 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 </a:t>
            </a:r>
          </a:p>
          <a:p>
            <a:pPr marL="383540" indent="-383540">
              <a:buNone/>
            </a:pPr>
            <a:r>
              <a:rPr lang="tr-TR" dirty="0">
                <a:ea typeface="+mn-lt"/>
                <a:cs typeface="+mn-lt"/>
              </a:rPr>
              <a:t>           Yapılan çalışma ile farklı büyüklükteki meyveler sistem tarafından başarılı bir şekilde değerlendirilerek sınıflandırılmıştır. Bu sayede kalite ve pazarlama için önemli bir etken olan sınıflandırma işlemi gerçekleştirilmiştir. Matlab programında görüntü işleme yöntemleri ile kiraz meyvesinin sınıflandırılması üzerine yapılmış bu çalışma, diğer çalışmalar iç inde bir örnek teşkil edecektir</a:t>
            </a:r>
            <a:endParaRPr lang="tr-TR" dirty="0"/>
          </a:p>
        </p:txBody>
      </p:sp>
    </p:spTree>
    <p:extLst>
      <p:ext uri="{BB962C8B-B14F-4D97-AF65-F5344CB8AC3E}">
        <p14:creationId xmlns:p14="http://schemas.microsoft.com/office/powerpoint/2010/main" val="221509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2" name="Rectangle 11">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F256D18-1E4C-20F1-019E-DD589638C667}"/>
              </a:ext>
            </a:extLst>
          </p:cNvPr>
          <p:cNvSpPr>
            <a:spLocks noGrp="1"/>
          </p:cNvSpPr>
          <p:nvPr>
            <p:ph idx="1"/>
          </p:nvPr>
        </p:nvSpPr>
        <p:spPr>
          <a:xfrm>
            <a:off x="1483658" y="1228532"/>
            <a:ext cx="9601200" cy="2946779"/>
          </a:xfrm>
        </p:spPr>
        <p:txBody>
          <a:bodyPr vert="horz" lIns="91440" tIns="45720" rIns="91440" bIns="45720" rtlCol="0" anchor="t">
            <a:noAutofit/>
          </a:bodyPr>
          <a:lstStyle/>
          <a:p>
            <a:pPr marL="0" indent="0">
              <a:buNone/>
            </a:pPr>
            <a:r>
              <a:rPr lang="tr-TR" dirty="0">
                <a:ea typeface="+mn-lt"/>
                <a:cs typeface="+mn-lt"/>
              </a:rPr>
              <a:t>Dünyada 1500 civarında çeşidi olan kiraz gülgiller familyasındandır. Tatlı aromalı, sulu ve sert çekirdekli bir meyve türü olan kiraz, kalsiyum, çinko, potasyum, lif, C vitamini, demir, tiamin, riboflavin, </a:t>
            </a:r>
            <a:r>
              <a:rPr lang="tr-TR" dirty="0" err="1">
                <a:ea typeface="+mn-lt"/>
                <a:cs typeface="+mn-lt"/>
              </a:rPr>
              <a:t>niasin</a:t>
            </a:r>
            <a:r>
              <a:rPr lang="tr-TR" dirty="0">
                <a:ea typeface="+mn-lt"/>
                <a:cs typeface="+mn-lt"/>
              </a:rPr>
              <a:t>, magnezyum, E ve B6 vitaminleri bakımından zengindir. Kiraz dünyada geniş bir yayılım göstermektedir. Ancak dünyada en çok kiraz üreten ilk 6 ülke arasında Türkiye %35’lik pay ile birinci sıradadır. Küreselleşen dünyada ürünlerin kalitesinin belirlenmesi ve tasnif edilmesi ticaretin en önemli unsurlarından biridir. Sebze ve meyveleri kalite ve özelliklerine göre sınıflandırma işlemi genellikle işçiler tarafından el ve göz ile yapılmaktadır. Bu yüzden bir standardın sağlanması zorlaşmaktadır. Yapılan bu çalışmada görüntü işleme yöntemleri kullanılarak kiraz meyvesinin boyutlarına göre sınıflandırılması amaçlanmıştır. Bu amaçla Matlab R2013a programı kullanılarak görüntüsü alınan meyveleri küçük boy, orta boy, büyük boy olarak sınıflandıracak bir çalışma gerçekleştirilmiştir Yapılan çalışmada kirazla r üst üste gelmeden ayrık olarak resimlenmiştir. Bu sayede sınıflandırma başarısı %100 olarak gerçekleşmiştir. Ancak kirazların üst üste gelmesi durumunda sınıflandırma başarısının düşeceği değerlendirilmektedir. Kiraz meyvesinin klasik sınıflandırma yöntemleri yerine görüntü işleme teknikleri kullanılarak sınıflandırılması ile önemli ihracat ürünlerinden biri olan kiraz meyvesinin uluslararası standartlar a uygun olarak tasnif edilmesi sağlanacak ve ülke ekonomisine katkısı dahada artacaktır.</a:t>
            </a:r>
            <a:endParaRPr lang="tr-TR"/>
          </a:p>
        </p:txBody>
      </p:sp>
    </p:spTree>
    <p:extLst>
      <p:ext uri="{BB962C8B-B14F-4D97-AF65-F5344CB8AC3E}">
        <p14:creationId xmlns:p14="http://schemas.microsoft.com/office/powerpoint/2010/main" val="404873988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97F59D-628C-4053-B41F-489D0045F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4"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26" name="Rectangle 25">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A6FD8E5-AB09-F63B-62A4-38854A1676A5}"/>
              </a:ext>
            </a:extLst>
          </p:cNvPr>
          <p:cNvSpPr>
            <a:spLocks noGrp="1"/>
          </p:cNvSpPr>
          <p:nvPr>
            <p:ph type="title"/>
          </p:nvPr>
        </p:nvSpPr>
        <p:spPr>
          <a:xfrm>
            <a:off x="1371600" y="1281916"/>
            <a:ext cx="9601200" cy="1485900"/>
          </a:xfrm>
        </p:spPr>
        <p:txBody>
          <a:bodyPr vert="horz" lIns="91440" tIns="45720" rIns="91440" bIns="45720" rtlCol="0" anchor="t">
            <a:normAutofit/>
          </a:bodyPr>
          <a:lstStyle/>
          <a:p>
            <a:pPr>
              <a:lnSpc>
                <a:spcPct val="89000"/>
              </a:lnSpc>
            </a:pPr>
            <a:r>
              <a:rPr lang="en-US" sz="4400"/>
              <a:t>1.GİRİŞ</a:t>
            </a:r>
          </a:p>
        </p:txBody>
      </p:sp>
      <p:sp>
        <p:nvSpPr>
          <p:cNvPr id="3" name="İçerik Yer Tutucusu 2">
            <a:extLst>
              <a:ext uri="{FF2B5EF4-FFF2-40B4-BE49-F238E27FC236}">
                <a16:creationId xmlns:a16="http://schemas.microsoft.com/office/drawing/2014/main" id="{C4C04183-60C7-6619-F963-50BFDCC6AC39}"/>
              </a:ext>
            </a:extLst>
          </p:cNvPr>
          <p:cNvSpPr>
            <a:spLocks noGrp="1"/>
          </p:cNvSpPr>
          <p:nvPr>
            <p:ph type="body" sz="half" idx="2"/>
          </p:nvPr>
        </p:nvSpPr>
        <p:spPr>
          <a:xfrm>
            <a:off x="1371600" y="2248267"/>
            <a:ext cx="9601200" cy="2946779"/>
          </a:xfrm>
        </p:spPr>
        <p:txBody>
          <a:bodyPr vert="horz" lIns="91440" tIns="45720" rIns="91440" bIns="45720" rtlCol="0" anchor="t">
            <a:noAutofit/>
          </a:bodyPr>
          <a:lstStyle/>
          <a:p>
            <a:pPr marL="0" indent="-383540">
              <a:lnSpc>
                <a:spcPct val="94000"/>
              </a:lnSpc>
              <a:spcAft>
                <a:spcPts val="200"/>
              </a:spcAft>
            </a:pPr>
            <a:r>
              <a:rPr lang="en-US" sz="2400" dirty="0"/>
              <a:t>Kiraz, </a:t>
            </a:r>
            <a:r>
              <a:rPr lang="en-US" sz="2400" dirty="0" err="1"/>
              <a:t>gülgiller</a:t>
            </a:r>
            <a:r>
              <a:rPr lang="en-US" sz="2400" dirty="0"/>
              <a:t> </a:t>
            </a:r>
            <a:r>
              <a:rPr lang="en-US" sz="2400" dirty="0" err="1"/>
              <a:t>familyasındandır</a:t>
            </a:r>
            <a:r>
              <a:rPr lang="en-US" sz="2400" dirty="0"/>
              <a:t>. </a:t>
            </a:r>
            <a:r>
              <a:rPr lang="en-US" sz="2400" dirty="0" err="1"/>
              <a:t>Dünyada</a:t>
            </a:r>
            <a:r>
              <a:rPr lang="en-US" sz="2400" dirty="0"/>
              <a:t> 1500 </a:t>
            </a:r>
            <a:r>
              <a:rPr lang="en-US" sz="2400" dirty="0" err="1"/>
              <a:t>civarında</a:t>
            </a:r>
            <a:r>
              <a:rPr lang="en-US" sz="2400" dirty="0"/>
              <a:t> </a:t>
            </a:r>
            <a:r>
              <a:rPr lang="en-US" sz="2400" dirty="0" err="1"/>
              <a:t>kiraz</a:t>
            </a:r>
            <a:r>
              <a:rPr lang="en-US" sz="2400" dirty="0"/>
              <a:t> </a:t>
            </a:r>
            <a:r>
              <a:rPr lang="en-US" sz="2400" dirty="0" err="1"/>
              <a:t>çeşidi</a:t>
            </a:r>
            <a:r>
              <a:rPr lang="en-US" sz="2400" dirty="0"/>
              <a:t> </a:t>
            </a:r>
            <a:r>
              <a:rPr lang="en-US" sz="2400" dirty="0" err="1"/>
              <a:t>vardır</a:t>
            </a:r>
            <a:r>
              <a:rPr lang="en-US" sz="2400" dirty="0"/>
              <a:t>. </a:t>
            </a:r>
            <a:r>
              <a:rPr lang="en-US" sz="2400" dirty="0" err="1"/>
              <a:t>Dünyada</a:t>
            </a:r>
            <a:r>
              <a:rPr lang="en-US" sz="2400" dirty="0"/>
              <a:t> </a:t>
            </a:r>
            <a:r>
              <a:rPr lang="en-US" sz="2400" dirty="0" err="1"/>
              <a:t>kiraz</a:t>
            </a:r>
            <a:r>
              <a:rPr lang="en-US" sz="2400" dirty="0"/>
              <a:t> </a:t>
            </a:r>
            <a:r>
              <a:rPr lang="en-US" sz="2400" dirty="0" err="1"/>
              <a:t>üretiminin</a:t>
            </a:r>
            <a:r>
              <a:rPr lang="en-US" sz="2400" dirty="0"/>
              <a:t> </a:t>
            </a:r>
            <a:r>
              <a:rPr lang="en-US" sz="2400" dirty="0" err="1"/>
              <a:t>yapıldığı</a:t>
            </a:r>
            <a:r>
              <a:rPr lang="en-US" sz="2400" dirty="0"/>
              <a:t> </a:t>
            </a:r>
            <a:r>
              <a:rPr lang="en-US" sz="2400" dirty="0" err="1"/>
              <a:t>önemli</a:t>
            </a:r>
            <a:r>
              <a:rPr lang="en-US" sz="2400" dirty="0"/>
              <a:t> </a:t>
            </a:r>
            <a:r>
              <a:rPr lang="en-US" sz="2400" dirty="0" err="1"/>
              <a:t>ülkelerin</a:t>
            </a:r>
            <a:r>
              <a:rPr lang="en-US" sz="2400" dirty="0"/>
              <a:t> </a:t>
            </a:r>
            <a:r>
              <a:rPr lang="en-US" sz="2400" dirty="0" err="1"/>
              <a:t>başında</a:t>
            </a:r>
            <a:r>
              <a:rPr lang="en-US" sz="2400" dirty="0"/>
              <a:t> </a:t>
            </a:r>
            <a:r>
              <a:rPr lang="en-US" sz="2400" dirty="0" err="1"/>
              <a:t>yaklaşık</a:t>
            </a:r>
            <a:r>
              <a:rPr lang="en-US" sz="2400" dirty="0"/>
              <a:t> 500 bin ton </a:t>
            </a:r>
            <a:r>
              <a:rPr lang="en-US" sz="2400" dirty="0" err="1"/>
              <a:t>üretimle</a:t>
            </a:r>
            <a:r>
              <a:rPr lang="en-US" sz="2400" dirty="0"/>
              <a:t> Türkiye </a:t>
            </a:r>
            <a:r>
              <a:rPr lang="en-US" sz="2400" dirty="0" err="1"/>
              <a:t>gelmektedir</a:t>
            </a:r>
            <a:r>
              <a:rPr lang="en-US" sz="2400" dirty="0"/>
              <a:t>. </a:t>
            </a:r>
            <a:r>
              <a:rPr lang="en-US" sz="2400" dirty="0" err="1"/>
              <a:t>Türkiye’yi</a:t>
            </a:r>
            <a:r>
              <a:rPr lang="en-US" sz="2400" dirty="0"/>
              <a:t> ABD, İran, </a:t>
            </a:r>
            <a:r>
              <a:rPr lang="en-US" sz="2400" dirty="0" err="1"/>
              <a:t>Çin</a:t>
            </a:r>
            <a:r>
              <a:rPr lang="en-US" sz="2400" dirty="0"/>
              <a:t>, İtalya, </a:t>
            </a:r>
            <a:r>
              <a:rPr lang="en-US" sz="2400" dirty="0" err="1"/>
              <a:t>Özbekistan</a:t>
            </a:r>
            <a:r>
              <a:rPr lang="en-US" sz="2400" dirty="0"/>
              <a:t>, </a:t>
            </a:r>
            <a:r>
              <a:rPr lang="en-US" sz="2400" dirty="0" err="1"/>
              <a:t>İspanya</a:t>
            </a:r>
            <a:r>
              <a:rPr lang="en-US" sz="2400" dirty="0"/>
              <a:t>, </a:t>
            </a:r>
            <a:r>
              <a:rPr lang="en-US" sz="2400" dirty="0" err="1"/>
              <a:t>Şili</a:t>
            </a:r>
            <a:r>
              <a:rPr lang="en-US" sz="2400" dirty="0"/>
              <a:t>, </a:t>
            </a:r>
            <a:r>
              <a:rPr lang="en-US" sz="2400" dirty="0" err="1"/>
              <a:t>Romanya</a:t>
            </a:r>
            <a:r>
              <a:rPr lang="en-US" sz="2400" dirty="0"/>
              <a:t> </a:t>
            </a:r>
            <a:r>
              <a:rPr lang="en-US" sz="2400" dirty="0" err="1"/>
              <a:t>ve</a:t>
            </a:r>
            <a:r>
              <a:rPr lang="en-US" sz="2400" dirty="0"/>
              <a:t> </a:t>
            </a:r>
            <a:r>
              <a:rPr lang="en-US" sz="2400" dirty="0" err="1"/>
              <a:t>Ukrayna</a:t>
            </a:r>
            <a:r>
              <a:rPr lang="en-US" sz="2400" dirty="0"/>
              <a:t> </a:t>
            </a:r>
            <a:r>
              <a:rPr lang="en-US" sz="2400" dirty="0" err="1"/>
              <a:t>takip</a:t>
            </a:r>
            <a:r>
              <a:rPr lang="en-US" sz="2400" dirty="0"/>
              <a:t> </a:t>
            </a:r>
            <a:r>
              <a:rPr lang="en-US" sz="2400" dirty="0" err="1"/>
              <a:t>etmektedir</a:t>
            </a:r>
            <a:r>
              <a:rPr lang="en-US" sz="2400" dirty="0"/>
              <a:t> [1] 1]. 2012 </a:t>
            </a:r>
            <a:r>
              <a:rPr lang="en-US" sz="2400" dirty="0" err="1"/>
              <a:t>yılı</a:t>
            </a:r>
            <a:r>
              <a:rPr lang="en-US" sz="2400" dirty="0"/>
              <a:t> TÜİK </a:t>
            </a:r>
            <a:r>
              <a:rPr lang="en-US" sz="2400" dirty="0" err="1"/>
              <a:t>verilerine</a:t>
            </a:r>
            <a:r>
              <a:rPr lang="en-US" sz="2400" dirty="0"/>
              <a:t> </a:t>
            </a:r>
            <a:r>
              <a:rPr lang="en-US" sz="2400" dirty="0" err="1"/>
              <a:t>göre</a:t>
            </a:r>
            <a:r>
              <a:rPr lang="en-US" sz="2400" dirty="0"/>
              <a:t> Türkiye </a:t>
            </a:r>
            <a:r>
              <a:rPr lang="en-US" sz="2400" dirty="0" err="1"/>
              <a:t>sert</a:t>
            </a:r>
            <a:r>
              <a:rPr lang="en-US" sz="2400" dirty="0"/>
              <a:t> </a:t>
            </a:r>
            <a:r>
              <a:rPr lang="en-US" sz="2400" dirty="0" err="1"/>
              <a:t>çekirdekli</a:t>
            </a:r>
            <a:r>
              <a:rPr lang="en-US" sz="2400" dirty="0"/>
              <a:t> </a:t>
            </a:r>
            <a:r>
              <a:rPr lang="en-US" sz="2400" dirty="0" err="1"/>
              <a:t>meyve</a:t>
            </a:r>
            <a:r>
              <a:rPr lang="en-US" sz="2400" dirty="0"/>
              <a:t> </a:t>
            </a:r>
            <a:r>
              <a:rPr lang="en-US" sz="2400" dirty="0" err="1"/>
              <a:t>üretiminde</a:t>
            </a:r>
            <a:r>
              <a:rPr lang="en-US" sz="2400" dirty="0"/>
              <a:t> 480 bin ton </a:t>
            </a:r>
            <a:r>
              <a:rPr lang="en-US" sz="2400" dirty="0" err="1"/>
              <a:t>üretim</a:t>
            </a:r>
            <a:r>
              <a:rPr lang="en-US" sz="2400" dirty="0"/>
              <a:t> </a:t>
            </a:r>
            <a:r>
              <a:rPr lang="en-US" sz="2400" dirty="0" err="1"/>
              <a:t>kapasitesi</a:t>
            </a:r>
            <a:r>
              <a:rPr lang="en-US" sz="2400" dirty="0"/>
              <a:t> </a:t>
            </a:r>
            <a:r>
              <a:rPr lang="en-US" sz="2400" dirty="0" err="1"/>
              <a:t>ile</a:t>
            </a:r>
            <a:r>
              <a:rPr lang="en-US" sz="2400" dirty="0"/>
              <a:t> </a:t>
            </a:r>
            <a:r>
              <a:rPr lang="en-US" sz="2400" dirty="0" err="1"/>
              <a:t>kiraz</a:t>
            </a:r>
            <a:r>
              <a:rPr lang="en-US" sz="2400" dirty="0"/>
              <a:t> %20’lik </a:t>
            </a:r>
            <a:r>
              <a:rPr lang="en-US" sz="2400" dirty="0" err="1"/>
              <a:t>bir</a:t>
            </a:r>
            <a:r>
              <a:rPr lang="en-US" sz="2400" dirty="0"/>
              <a:t> paya </a:t>
            </a:r>
            <a:r>
              <a:rPr lang="en-US" sz="2400" dirty="0" err="1"/>
              <a:t>sahiptir</a:t>
            </a:r>
            <a:r>
              <a:rPr lang="en-US" sz="2400" dirty="0"/>
              <a:t>. </a:t>
            </a:r>
            <a:r>
              <a:rPr lang="en-US" sz="2400" dirty="0" err="1"/>
              <a:t>Dünyadaki</a:t>
            </a:r>
            <a:r>
              <a:rPr lang="en-US" sz="2400" dirty="0"/>
              <a:t> </a:t>
            </a:r>
            <a:r>
              <a:rPr lang="en-US" sz="2400" dirty="0" err="1"/>
              <a:t>kiraz</a:t>
            </a:r>
            <a:r>
              <a:rPr lang="en-US" sz="2400" dirty="0"/>
              <a:t> </a:t>
            </a:r>
            <a:r>
              <a:rPr lang="en-US" sz="2400" dirty="0" err="1"/>
              <a:t>üretiminin</a:t>
            </a:r>
            <a:r>
              <a:rPr lang="en-US" sz="2400" dirty="0"/>
              <a:t> </a:t>
            </a:r>
            <a:r>
              <a:rPr lang="en-US" sz="2400" dirty="0" err="1"/>
              <a:t>ise</a:t>
            </a:r>
            <a:r>
              <a:rPr lang="en-US" sz="2400" dirty="0"/>
              <a:t> %20’ </a:t>
            </a:r>
            <a:r>
              <a:rPr lang="en-US" sz="2400" dirty="0" err="1"/>
              <a:t>si</a:t>
            </a:r>
            <a:r>
              <a:rPr lang="en-US" sz="2400" dirty="0"/>
              <a:t> Türkiye de </a:t>
            </a:r>
            <a:r>
              <a:rPr lang="en-US" sz="2400" dirty="0" err="1"/>
              <a:t>gerçekleşmektedir</a:t>
            </a:r>
            <a:r>
              <a:rPr lang="en-US" sz="2400" dirty="0"/>
              <a:t>. </a:t>
            </a:r>
            <a:r>
              <a:rPr lang="en-US" sz="2400" dirty="0" err="1"/>
              <a:t>Ayrıca</a:t>
            </a:r>
            <a:r>
              <a:rPr lang="en-US" sz="2400" dirty="0"/>
              <a:t> </a:t>
            </a:r>
            <a:r>
              <a:rPr lang="en-US" sz="2400" dirty="0" err="1"/>
              <a:t>dünya</a:t>
            </a:r>
            <a:r>
              <a:rPr lang="en-US" sz="2400" dirty="0"/>
              <a:t> </a:t>
            </a:r>
            <a:r>
              <a:rPr lang="en-US" sz="2400" dirty="0" err="1"/>
              <a:t>kiraz</a:t>
            </a:r>
            <a:r>
              <a:rPr lang="en-US" sz="2400" dirty="0"/>
              <a:t> </a:t>
            </a:r>
            <a:r>
              <a:rPr lang="en-US" sz="2400" dirty="0" err="1"/>
              <a:t>üretiminde</a:t>
            </a:r>
            <a:r>
              <a:rPr lang="en-US" sz="2400" dirty="0"/>
              <a:t> ilk 6 </a:t>
            </a:r>
            <a:r>
              <a:rPr lang="en-US" sz="2400" dirty="0" err="1"/>
              <a:t>ülke</a:t>
            </a:r>
            <a:r>
              <a:rPr lang="en-US" sz="2400" dirty="0"/>
              <a:t> </a:t>
            </a:r>
            <a:r>
              <a:rPr lang="en-US" sz="2400" dirty="0" err="1"/>
              <a:t>arasında</a:t>
            </a:r>
            <a:r>
              <a:rPr lang="en-US" sz="2400" dirty="0"/>
              <a:t> </a:t>
            </a:r>
            <a:r>
              <a:rPr lang="en-US" sz="2400" dirty="0" err="1"/>
              <a:t>Türkiye’nin</a:t>
            </a:r>
            <a:r>
              <a:rPr lang="en-US" sz="2400" dirty="0"/>
              <a:t> </a:t>
            </a:r>
            <a:r>
              <a:rPr lang="en-US" sz="2400" dirty="0" err="1"/>
              <a:t>üretimdeki</a:t>
            </a:r>
            <a:r>
              <a:rPr lang="en-US" sz="2400" dirty="0"/>
              <a:t> </a:t>
            </a:r>
            <a:r>
              <a:rPr lang="en-US" sz="2400" dirty="0" err="1"/>
              <a:t>payı</a:t>
            </a:r>
            <a:r>
              <a:rPr lang="en-US" sz="2400" dirty="0"/>
              <a:t> %35’ </a:t>
            </a:r>
            <a:r>
              <a:rPr lang="en-US" sz="2400" dirty="0" err="1"/>
              <a:t>tir</a:t>
            </a:r>
            <a:r>
              <a:rPr lang="en-US" sz="2400" dirty="0"/>
              <a:t> [2].</a:t>
            </a:r>
          </a:p>
        </p:txBody>
      </p:sp>
    </p:spTree>
    <p:extLst>
      <p:ext uri="{BB962C8B-B14F-4D97-AF65-F5344CB8AC3E}">
        <p14:creationId xmlns:p14="http://schemas.microsoft.com/office/powerpoint/2010/main" val="358234344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97F59D-628C-4053-B41F-489D0045F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3"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5" name="Rectangle 14">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4" name="Metin Yer Tutucusu 3">
            <a:extLst>
              <a:ext uri="{FF2B5EF4-FFF2-40B4-BE49-F238E27FC236}">
                <a16:creationId xmlns:a16="http://schemas.microsoft.com/office/drawing/2014/main" id="{0DF8946D-5D40-8BE7-3271-0BE19A36D4BE}"/>
              </a:ext>
            </a:extLst>
          </p:cNvPr>
          <p:cNvSpPr>
            <a:spLocks noGrp="1"/>
          </p:cNvSpPr>
          <p:nvPr>
            <p:ph type="body" sz="half" idx="2"/>
          </p:nvPr>
        </p:nvSpPr>
        <p:spPr>
          <a:xfrm>
            <a:off x="1080247" y="522562"/>
            <a:ext cx="9601200" cy="4605249"/>
          </a:xfrm>
        </p:spPr>
        <p:txBody>
          <a:bodyPr vert="horz" lIns="91440" tIns="45720" rIns="91440" bIns="45720" rtlCol="0" anchor="t">
            <a:noAutofit/>
          </a:bodyPr>
          <a:lstStyle/>
          <a:p>
            <a:pPr>
              <a:lnSpc>
                <a:spcPct val="112999"/>
              </a:lnSpc>
            </a:pPr>
            <a:endParaRPr lang="en-US" sz="2200" dirty="0">
              <a:ea typeface="+mn-lt"/>
              <a:cs typeface="+mn-lt"/>
            </a:endParaRPr>
          </a:p>
          <a:p>
            <a:pPr>
              <a:lnSpc>
                <a:spcPct val="112999"/>
              </a:lnSpc>
            </a:pPr>
            <a:r>
              <a:rPr lang="en-US" sz="2200" dirty="0">
                <a:ea typeface="+mn-lt"/>
                <a:cs typeface="+mn-lt"/>
              </a:rPr>
              <a:t>Dünya </a:t>
            </a:r>
            <a:r>
              <a:rPr lang="en-US" sz="2200" dirty="0" err="1">
                <a:ea typeface="+mn-lt"/>
                <a:cs typeface="+mn-lt"/>
              </a:rPr>
              <a:t>meyve</a:t>
            </a:r>
            <a:r>
              <a:rPr lang="en-US" sz="2200" dirty="0">
                <a:ea typeface="+mn-lt"/>
                <a:cs typeface="+mn-lt"/>
              </a:rPr>
              <a:t> </a:t>
            </a:r>
            <a:r>
              <a:rPr lang="en-US" sz="2200" dirty="0" err="1">
                <a:ea typeface="+mn-lt"/>
                <a:cs typeface="+mn-lt"/>
              </a:rPr>
              <a:t>ticaretinde</a:t>
            </a:r>
            <a:r>
              <a:rPr lang="en-US" sz="2200" dirty="0">
                <a:ea typeface="+mn-lt"/>
                <a:cs typeface="+mn-lt"/>
              </a:rPr>
              <a:t> </a:t>
            </a:r>
            <a:r>
              <a:rPr lang="en-US" sz="2200" dirty="0" err="1">
                <a:ea typeface="+mn-lt"/>
                <a:cs typeface="+mn-lt"/>
              </a:rPr>
              <a:t>belirli</a:t>
            </a:r>
            <a:r>
              <a:rPr lang="en-US" sz="2200" dirty="0">
                <a:ea typeface="+mn-lt"/>
                <a:cs typeface="+mn-lt"/>
              </a:rPr>
              <a:t> </a:t>
            </a:r>
            <a:r>
              <a:rPr lang="en-US" sz="2200" dirty="0" err="1">
                <a:ea typeface="+mn-lt"/>
                <a:cs typeface="+mn-lt"/>
              </a:rPr>
              <a:t>standartlara</a:t>
            </a:r>
            <a:r>
              <a:rPr lang="en-US" sz="2200" dirty="0">
                <a:ea typeface="+mn-lt"/>
                <a:cs typeface="+mn-lt"/>
              </a:rPr>
              <a:t> </a:t>
            </a:r>
            <a:r>
              <a:rPr lang="en-US" sz="2200" dirty="0" err="1">
                <a:ea typeface="+mn-lt"/>
                <a:cs typeface="+mn-lt"/>
              </a:rPr>
              <a:t>göre</a:t>
            </a:r>
            <a:r>
              <a:rPr lang="en-US" sz="2200" dirty="0">
                <a:ea typeface="+mn-lt"/>
                <a:cs typeface="+mn-lt"/>
              </a:rPr>
              <a:t> </a:t>
            </a:r>
            <a:r>
              <a:rPr lang="en-US" sz="2200" dirty="0" err="1">
                <a:ea typeface="+mn-lt"/>
                <a:cs typeface="+mn-lt"/>
              </a:rPr>
              <a:t>sınıflandırılmış</a:t>
            </a:r>
            <a:r>
              <a:rPr lang="en-US" sz="2200" dirty="0">
                <a:ea typeface="+mn-lt"/>
                <a:cs typeface="+mn-lt"/>
              </a:rPr>
              <a:t> </a:t>
            </a:r>
            <a:r>
              <a:rPr lang="en-US" sz="2200" dirty="0" err="1">
                <a:ea typeface="+mn-lt"/>
                <a:cs typeface="+mn-lt"/>
              </a:rPr>
              <a:t>kaliteli</a:t>
            </a:r>
            <a:r>
              <a:rPr lang="en-US" sz="2200" dirty="0">
                <a:ea typeface="+mn-lt"/>
                <a:cs typeface="+mn-lt"/>
              </a:rPr>
              <a:t> </a:t>
            </a:r>
            <a:r>
              <a:rPr lang="en-US" sz="2200" dirty="0" err="1">
                <a:ea typeface="+mn-lt"/>
                <a:cs typeface="+mn-lt"/>
              </a:rPr>
              <a:t>ürünler</a:t>
            </a:r>
            <a:r>
              <a:rPr lang="en-US" sz="2200" dirty="0">
                <a:ea typeface="+mn-lt"/>
                <a:cs typeface="+mn-lt"/>
              </a:rPr>
              <a:t> </a:t>
            </a:r>
            <a:r>
              <a:rPr lang="en-US" sz="2200" dirty="0" err="1">
                <a:ea typeface="+mn-lt"/>
                <a:cs typeface="+mn-lt"/>
              </a:rPr>
              <a:t>tercih</a:t>
            </a:r>
            <a:r>
              <a:rPr lang="en-US" sz="2200" dirty="0">
                <a:ea typeface="+mn-lt"/>
                <a:cs typeface="+mn-lt"/>
              </a:rPr>
              <a:t> </a:t>
            </a:r>
            <a:r>
              <a:rPr lang="en-US" sz="2200" dirty="0" err="1">
                <a:ea typeface="+mn-lt"/>
                <a:cs typeface="+mn-lt"/>
              </a:rPr>
              <a:t>edilmektedir</a:t>
            </a:r>
            <a:r>
              <a:rPr lang="en-US" sz="2200" dirty="0">
                <a:ea typeface="+mn-lt"/>
                <a:cs typeface="+mn-lt"/>
              </a:rPr>
              <a:t>. </a:t>
            </a:r>
            <a:r>
              <a:rPr lang="en-US" sz="2200" dirty="0" err="1">
                <a:ea typeface="+mn-lt"/>
                <a:cs typeface="+mn-lt"/>
              </a:rPr>
              <a:t>Günümüzde</a:t>
            </a:r>
            <a:r>
              <a:rPr lang="en-US" sz="2200" dirty="0">
                <a:ea typeface="+mn-lt"/>
                <a:cs typeface="+mn-lt"/>
              </a:rPr>
              <a:t> </a:t>
            </a:r>
            <a:r>
              <a:rPr lang="en-US" sz="2200" dirty="0" err="1">
                <a:ea typeface="+mn-lt"/>
                <a:cs typeface="+mn-lt"/>
              </a:rPr>
              <a:t>artan</a:t>
            </a:r>
            <a:r>
              <a:rPr lang="en-US" sz="2200" dirty="0">
                <a:ea typeface="+mn-lt"/>
                <a:cs typeface="+mn-lt"/>
              </a:rPr>
              <a:t> </a:t>
            </a:r>
            <a:r>
              <a:rPr lang="en-US" sz="2200" dirty="0" err="1">
                <a:ea typeface="+mn-lt"/>
                <a:cs typeface="+mn-lt"/>
              </a:rPr>
              <a:t>talep</a:t>
            </a:r>
            <a:r>
              <a:rPr lang="en-US" sz="2200" dirty="0">
                <a:ea typeface="+mn-lt"/>
                <a:cs typeface="+mn-lt"/>
              </a:rPr>
              <a:t> </a:t>
            </a:r>
            <a:r>
              <a:rPr lang="en-US" sz="2200" dirty="0" err="1">
                <a:ea typeface="+mn-lt"/>
                <a:cs typeface="+mn-lt"/>
              </a:rPr>
              <a:t>oranlarına</a:t>
            </a:r>
            <a:r>
              <a:rPr lang="en-US" sz="2200" dirty="0">
                <a:ea typeface="+mn-lt"/>
                <a:cs typeface="+mn-lt"/>
              </a:rPr>
              <a:t> </a:t>
            </a:r>
            <a:r>
              <a:rPr lang="en-US" sz="2200" dirty="0" err="1">
                <a:ea typeface="+mn-lt"/>
                <a:cs typeface="+mn-lt"/>
              </a:rPr>
              <a:t>bağlı</a:t>
            </a:r>
            <a:r>
              <a:rPr lang="en-US" sz="2200" dirty="0">
                <a:ea typeface="+mn-lt"/>
                <a:cs typeface="+mn-lt"/>
              </a:rPr>
              <a:t> </a:t>
            </a:r>
            <a:r>
              <a:rPr lang="en-US" sz="2200" dirty="0" err="1">
                <a:ea typeface="+mn-lt"/>
                <a:cs typeface="+mn-lt"/>
              </a:rPr>
              <a:t>olarak</a:t>
            </a:r>
            <a:r>
              <a:rPr lang="en-US" sz="2200" dirty="0">
                <a:ea typeface="+mn-lt"/>
                <a:cs typeface="+mn-lt"/>
              </a:rPr>
              <a:t> </a:t>
            </a:r>
            <a:r>
              <a:rPr lang="en-US" sz="2200" dirty="0" err="1">
                <a:ea typeface="+mn-lt"/>
                <a:cs typeface="+mn-lt"/>
              </a:rPr>
              <a:t>teknolojinin</a:t>
            </a:r>
            <a:r>
              <a:rPr lang="en-US" sz="2200" dirty="0">
                <a:ea typeface="+mn-lt"/>
                <a:cs typeface="+mn-lt"/>
              </a:rPr>
              <a:t> </a:t>
            </a:r>
            <a:r>
              <a:rPr lang="en-US" sz="2200" dirty="0" err="1">
                <a:ea typeface="+mn-lt"/>
                <a:cs typeface="+mn-lt"/>
              </a:rPr>
              <a:t>gelişmesi</a:t>
            </a:r>
            <a:r>
              <a:rPr lang="en-US" sz="2200" dirty="0">
                <a:ea typeface="+mn-lt"/>
                <a:cs typeface="+mn-lt"/>
              </a:rPr>
              <a:t> </a:t>
            </a:r>
            <a:r>
              <a:rPr lang="en-US" sz="2200" dirty="0" err="1">
                <a:ea typeface="+mn-lt"/>
                <a:cs typeface="+mn-lt"/>
              </a:rPr>
              <a:t>ile</a:t>
            </a:r>
            <a:r>
              <a:rPr lang="en-US" sz="2200" dirty="0">
                <a:ea typeface="+mn-lt"/>
                <a:cs typeface="+mn-lt"/>
              </a:rPr>
              <a:t> </a:t>
            </a:r>
            <a:r>
              <a:rPr lang="en-US" sz="2200" dirty="0" err="1">
                <a:ea typeface="+mn-lt"/>
                <a:cs typeface="+mn-lt"/>
              </a:rPr>
              <a:t>birlikte</a:t>
            </a:r>
            <a:r>
              <a:rPr lang="en-US" sz="2200" dirty="0">
                <a:ea typeface="+mn-lt"/>
                <a:cs typeface="+mn-lt"/>
              </a:rPr>
              <a:t> </a:t>
            </a:r>
            <a:r>
              <a:rPr lang="en-US" sz="2200" dirty="0" err="1">
                <a:ea typeface="+mn-lt"/>
                <a:cs typeface="+mn-lt"/>
              </a:rPr>
              <a:t>otomatik</a:t>
            </a:r>
            <a:r>
              <a:rPr lang="en-US" sz="2200" dirty="0">
                <a:ea typeface="+mn-lt"/>
                <a:cs typeface="+mn-lt"/>
              </a:rPr>
              <a:t> </a:t>
            </a:r>
            <a:r>
              <a:rPr lang="en-US" sz="2200" dirty="0" err="1">
                <a:ea typeface="+mn-lt"/>
                <a:cs typeface="+mn-lt"/>
              </a:rPr>
              <a:t>olarak</a:t>
            </a:r>
            <a:r>
              <a:rPr lang="en-US" sz="2200" dirty="0">
                <a:ea typeface="+mn-lt"/>
                <a:cs typeface="+mn-lt"/>
              </a:rPr>
              <a:t> </a:t>
            </a:r>
            <a:r>
              <a:rPr lang="en-US" sz="2200" dirty="0" err="1">
                <a:ea typeface="+mn-lt"/>
                <a:cs typeface="+mn-lt"/>
              </a:rPr>
              <a:t>nesnele</a:t>
            </a:r>
            <a:r>
              <a:rPr lang="en-US" sz="2200" dirty="0">
                <a:ea typeface="+mn-lt"/>
                <a:cs typeface="+mn-lt"/>
              </a:rPr>
              <a:t> </a:t>
            </a:r>
            <a:r>
              <a:rPr lang="en-US" sz="2200" dirty="0" err="1">
                <a:ea typeface="+mn-lt"/>
                <a:cs typeface="+mn-lt"/>
              </a:rPr>
              <a:t>rin</a:t>
            </a:r>
            <a:r>
              <a:rPr lang="en-US" sz="2200" dirty="0">
                <a:ea typeface="+mn-lt"/>
                <a:cs typeface="+mn-lt"/>
              </a:rPr>
              <a:t> </a:t>
            </a:r>
            <a:r>
              <a:rPr lang="en-US" sz="2200" dirty="0" err="1">
                <a:ea typeface="+mn-lt"/>
                <a:cs typeface="+mn-lt"/>
              </a:rPr>
              <a:t>sınıflandırılması</a:t>
            </a:r>
            <a:r>
              <a:rPr lang="en-US" sz="2200" dirty="0">
                <a:ea typeface="+mn-lt"/>
                <a:cs typeface="+mn-lt"/>
              </a:rPr>
              <a:t> </a:t>
            </a:r>
            <a:r>
              <a:rPr lang="en-US" sz="2200" dirty="0" err="1">
                <a:ea typeface="+mn-lt"/>
                <a:cs typeface="+mn-lt"/>
              </a:rPr>
              <a:t>ve</a:t>
            </a:r>
            <a:r>
              <a:rPr lang="en-US" sz="2200" dirty="0">
                <a:ea typeface="+mn-lt"/>
                <a:cs typeface="+mn-lt"/>
              </a:rPr>
              <a:t> </a:t>
            </a:r>
            <a:r>
              <a:rPr lang="en-US" sz="2200" dirty="0" err="1">
                <a:ea typeface="+mn-lt"/>
                <a:cs typeface="+mn-lt"/>
              </a:rPr>
              <a:t>tasnif</a:t>
            </a:r>
            <a:r>
              <a:rPr lang="en-US" sz="2200" dirty="0">
                <a:ea typeface="+mn-lt"/>
                <a:cs typeface="+mn-lt"/>
              </a:rPr>
              <a:t> </a:t>
            </a:r>
            <a:r>
              <a:rPr lang="en-US" sz="2200" dirty="0" err="1">
                <a:ea typeface="+mn-lt"/>
                <a:cs typeface="+mn-lt"/>
              </a:rPr>
              <a:t>edilmesi</a:t>
            </a:r>
            <a:r>
              <a:rPr lang="en-US" sz="2200" dirty="0">
                <a:ea typeface="+mn-lt"/>
                <a:cs typeface="+mn-lt"/>
              </a:rPr>
              <a:t> </a:t>
            </a:r>
            <a:r>
              <a:rPr lang="en-US" sz="2200" dirty="0" err="1">
                <a:ea typeface="+mn-lt"/>
                <a:cs typeface="+mn-lt"/>
              </a:rPr>
              <a:t>önemli</a:t>
            </a:r>
            <a:r>
              <a:rPr lang="en-US" sz="2200" dirty="0">
                <a:ea typeface="+mn-lt"/>
                <a:cs typeface="+mn-lt"/>
              </a:rPr>
              <a:t> </a:t>
            </a:r>
            <a:r>
              <a:rPr lang="en-US" sz="2200" dirty="0" err="1">
                <a:ea typeface="+mn-lt"/>
                <a:cs typeface="+mn-lt"/>
              </a:rPr>
              <a:t>bir</a:t>
            </a:r>
            <a:r>
              <a:rPr lang="en-US" sz="2200" dirty="0">
                <a:ea typeface="+mn-lt"/>
                <a:cs typeface="+mn-lt"/>
              </a:rPr>
              <a:t> </a:t>
            </a:r>
            <a:r>
              <a:rPr lang="en-US" sz="2200" dirty="0" err="1">
                <a:ea typeface="+mn-lt"/>
                <a:cs typeface="+mn-lt"/>
              </a:rPr>
              <a:t>alan</a:t>
            </a:r>
            <a:r>
              <a:rPr lang="en-US" sz="2200" dirty="0">
                <a:ea typeface="+mn-lt"/>
                <a:cs typeface="+mn-lt"/>
              </a:rPr>
              <a:t> </a:t>
            </a:r>
            <a:r>
              <a:rPr lang="en-US" sz="2200" dirty="0" err="1">
                <a:ea typeface="+mn-lt"/>
                <a:cs typeface="+mn-lt"/>
              </a:rPr>
              <a:t>haline</a:t>
            </a:r>
            <a:r>
              <a:rPr lang="en-US" sz="2200" dirty="0">
                <a:ea typeface="+mn-lt"/>
                <a:cs typeface="+mn-lt"/>
              </a:rPr>
              <a:t> </a:t>
            </a:r>
            <a:r>
              <a:rPr lang="en-US" sz="2200" dirty="0" err="1">
                <a:ea typeface="+mn-lt"/>
                <a:cs typeface="+mn-lt"/>
              </a:rPr>
              <a:t>gelmiştir</a:t>
            </a:r>
            <a:r>
              <a:rPr lang="en-US" sz="2200" dirty="0">
                <a:ea typeface="+mn-lt"/>
                <a:cs typeface="+mn-lt"/>
              </a:rPr>
              <a:t>. </a:t>
            </a:r>
            <a:r>
              <a:rPr lang="en-US" sz="2200" dirty="0" err="1">
                <a:ea typeface="+mn-lt"/>
                <a:cs typeface="+mn-lt"/>
              </a:rPr>
              <a:t>Sınıflandırma</a:t>
            </a:r>
            <a:r>
              <a:rPr lang="en-US" sz="2200" dirty="0">
                <a:ea typeface="+mn-lt"/>
                <a:cs typeface="+mn-lt"/>
              </a:rPr>
              <a:t> </a:t>
            </a:r>
            <a:r>
              <a:rPr lang="en-US" sz="2200" dirty="0" err="1">
                <a:ea typeface="+mn-lt"/>
                <a:cs typeface="+mn-lt"/>
              </a:rPr>
              <a:t>işlemi</a:t>
            </a:r>
            <a:r>
              <a:rPr lang="en-US" sz="2200" dirty="0">
                <a:ea typeface="+mn-lt"/>
                <a:cs typeface="+mn-lt"/>
              </a:rPr>
              <a:t> </a:t>
            </a:r>
            <a:r>
              <a:rPr lang="en-US" sz="2200" dirty="0" err="1">
                <a:ea typeface="+mn-lt"/>
                <a:cs typeface="+mn-lt"/>
              </a:rPr>
              <a:t>insanlar</a:t>
            </a:r>
            <a:r>
              <a:rPr lang="en-US" sz="2200" dirty="0">
                <a:ea typeface="+mn-lt"/>
                <a:cs typeface="+mn-lt"/>
              </a:rPr>
              <a:t> </a:t>
            </a:r>
            <a:r>
              <a:rPr lang="en-US" sz="2200" dirty="0" err="1">
                <a:ea typeface="+mn-lt"/>
                <a:cs typeface="+mn-lt"/>
              </a:rPr>
              <a:t>ve</a:t>
            </a:r>
            <a:r>
              <a:rPr lang="en-US" sz="2200" dirty="0">
                <a:ea typeface="+mn-lt"/>
                <a:cs typeface="+mn-lt"/>
              </a:rPr>
              <a:t> </a:t>
            </a:r>
            <a:r>
              <a:rPr lang="en-US" sz="2200" dirty="0" err="1">
                <a:ea typeface="+mn-lt"/>
                <a:cs typeface="+mn-lt"/>
              </a:rPr>
              <a:t>makinalar</a:t>
            </a:r>
            <a:r>
              <a:rPr lang="en-US" sz="2200" dirty="0">
                <a:ea typeface="+mn-lt"/>
                <a:cs typeface="+mn-lt"/>
              </a:rPr>
              <a:t> </a:t>
            </a:r>
            <a:r>
              <a:rPr lang="en-US" sz="2200" dirty="0" err="1">
                <a:ea typeface="+mn-lt"/>
                <a:cs typeface="+mn-lt"/>
              </a:rPr>
              <a:t>ile</a:t>
            </a:r>
            <a:r>
              <a:rPr lang="en-US" sz="2200" dirty="0">
                <a:ea typeface="+mn-lt"/>
                <a:cs typeface="+mn-lt"/>
              </a:rPr>
              <a:t> </a:t>
            </a:r>
            <a:r>
              <a:rPr lang="en-US" sz="2200" dirty="0" err="1">
                <a:ea typeface="+mn-lt"/>
                <a:cs typeface="+mn-lt"/>
              </a:rPr>
              <a:t>gerçekleştirilebilmektedir</a:t>
            </a:r>
            <a:r>
              <a:rPr lang="en-US" sz="2200" dirty="0">
                <a:ea typeface="+mn-lt"/>
                <a:cs typeface="+mn-lt"/>
              </a:rPr>
              <a:t> </a:t>
            </a:r>
            <a:r>
              <a:rPr lang="en-US" sz="2200" dirty="0" err="1">
                <a:ea typeface="+mn-lt"/>
                <a:cs typeface="+mn-lt"/>
              </a:rPr>
              <a:t>ancak</a:t>
            </a:r>
            <a:r>
              <a:rPr lang="en-US" sz="2200" dirty="0">
                <a:ea typeface="+mn-lt"/>
                <a:cs typeface="+mn-lt"/>
              </a:rPr>
              <a:t> </a:t>
            </a:r>
            <a:r>
              <a:rPr lang="en-US" sz="2200" dirty="0" err="1">
                <a:ea typeface="+mn-lt"/>
                <a:cs typeface="+mn-lt"/>
              </a:rPr>
              <a:t>ürünlerdeki</a:t>
            </a:r>
            <a:r>
              <a:rPr lang="en-US" sz="2200" dirty="0">
                <a:ea typeface="+mn-lt"/>
                <a:cs typeface="+mn-lt"/>
              </a:rPr>
              <a:t> </a:t>
            </a:r>
            <a:r>
              <a:rPr lang="en-US" sz="2200" dirty="0" err="1">
                <a:ea typeface="+mn-lt"/>
                <a:cs typeface="+mn-lt"/>
              </a:rPr>
              <a:t>şekilsel</a:t>
            </a:r>
            <a:r>
              <a:rPr lang="en-US" sz="2200" dirty="0">
                <a:ea typeface="+mn-lt"/>
                <a:cs typeface="+mn-lt"/>
              </a:rPr>
              <a:t> f </a:t>
            </a:r>
            <a:r>
              <a:rPr lang="en-US" sz="2200" dirty="0" err="1">
                <a:ea typeface="+mn-lt"/>
                <a:cs typeface="+mn-lt"/>
              </a:rPr>
              <a:t>arklılıklar</a:t>
            </a:r>
            <a:r>
              <a:rPr lang="en-US" sz="2200" dirty="0">
                <a:ea typeface="+mn-lt"/>
                <a:cs typeface="+mn-lt"/>
              </a:rPr>
              <a:t> </a:t>
            </a:r>
            <a:r>
              <a:rPr lang="en-US" sz="2200" dirty="0" err="1">
                <a:ea typeface="+mn-lt"/>
                <a:cs typeface="+mn-lt"/>
              </a:rPr>
              <a:t>ve</a:t>
            </a:r>
            <a:r>
              <a:rPr lang="en-US" sz="2200" dirty="0">
                <a:ea typeface="+mn-lt"/>
                <a:cs typeface="+mn-lt"/>
              </a:rPr>
              <a:t> </a:t>
            </a:r>
            <a:r>
              <a:rPr lang="en-US" sz="2200" dirty="0" err="1">
                <a:ea typeface="+mn-lt"/>
                <a:cs typeface="+mn-lt"/>
              </a:rPr>
              <a:t>insanlardan</a:t>
            </a:r>
            <a:r>
              <a:rPr lang="en-US" sz="2200" dirty="0">
                <a:ea typeface="+mn-lt"/>
                <a:cs typeface="+mn-lt"/>
              </a:rPr>
              <a:t> </a:t>
            </a:r>
            <a:r>
              <a:rPr lang="en-US" sz="2200" dirty="0" err="1">
                <a:ea typeface="+mn-lt"/>
                <a:cs typeface="+mn-lt"/>
              </a:rPr>
              <a:t>kaynaklanan</a:t>
            </a:r>
            <a:r>
              <a:rPr lang="en-US" sz="2200" dirty="0">
                <a:ea typeface="+mn-lt"/>
                <a:cs typeface="+mn-lt"/>
              </a:rPr>
              <a:t> </a:t>
            </a:r>
            <a:r>
              <a:rPr lang="en-US" sz="2200" dirty="0" err="1">
                <a:ea typeface="+mn-lt"/>
                <a:cs typeface="+mn-lt"/>
              </a:rPr>
              <a:t>hatalar</a:t>
            </a:r>
            <a:r>
              <a:rPr lang="en-US" sz="2200" dirty="0">
                <a:ea typeface="+mn-lt"/>
                <a:cs typeface="+mn-lt"/>
              </a:rPr>
              <a:t> </a:t>
            </a:r>
            <a:r>
              <a:rPr lang="en-US" sz="2200" dirty="0" err="1">
                <a:ea typeface="+mn-lt"/>
                <a:cs typeface="+mn-lt"/>
              </a:rPr>
              <a:t>nedeniyle</a:t>
            </a:r>
            <a:r>
              <a:rPr lang="en-US" sz="2200" dirty="0">
                <a:ea typeface="+mn-lt"/>
                <a:cs typeface="+mn-lt"/>
              </a:rPr>
              <a:t> </a:t>
            </a:r>
            <a:r>
              <a:rPr lang="en-US" sz="2200" dirty="0" err="1">
                <a:ea typeface="+mn-lt"/>
                <a:cs typeface="+mn-lt"/>
              </a:rPr>
              <a:t>verimli</a:t>
            </a:r>
            <a:r>
              <a:rPr lang="en-US" sz="2200" dirty="0">
                <a:ea typeface="+mn-lt"/>
                <a:cs typeface="+mn-lt"/>
              </a:rPr>
              <a:t> </a:t>
            </a:r>
            <a:r>
              <a:rPr lang="en-US" sz="2200" dirty="0" err="1">
                <a:ea typeface="+mn-lt"/>
                <a:cs typeface="+mn-lt"/>
              </a:rPr>
              <a:t>bir</a:t>
            </a:r>
            <a:r>
              <a:rPr lang="en-US" sz="2200" dirty="0">
                <a:ea typeface="+mn-lt"/>
                <a:cs typeface="+mn-lt"/>
              </a:rPr>
              <a:t> </a:t>
            </a:r>
            <a:r>
              <a:rPr lang="en-US" sz="2200" dirty="0" err="1">
                <a:ea typeface="+mn-lt"/>
                <a:cs typeface="+mn-lt"/>
              </a:rPr>
              <a:t>sınıflandı</a:t>
            </a:r>
            <a:r>
              <a:rPr lang="en-US" sz="2200" dirty="0">
                <a:ea typeface="+mn-lt"/>
                <a:cs typeface="+mn-lt"/>
              </a:rPr>
              <a:t> </a:t>
            </a:r>
            <a:r>
              <a:rPr lang="en-US" sz="2200" dirty="0" err="1">
                <a:ea typeface="+mn-lt"/>
                <a:cs typeface="+mn-lt"/>
              </a:rPr>
              <a:t>rma</a:t>
            </a:r>
            <a:r>
              <a:rPr lang="en-US" sz="2200" dirty="0">
                <a:ea typeface="+mn-lt"/>
                <a:cs typeface="+mn-lt"/>
              </a:rPr>
              <a:t> </a:t>
            </a:r>
            <a:r>
              <a:rPr lang="en-US" sz="2200" dirty="0" err="1">
                <a:ea typeface="+mn-lt"/>
                <a:cs typeface="+mn-lt"/>
              </a:rPr>
              <a:t>yapılamamaktadır</a:t>
            </a:r>
            <a:r>
              <a:rPr lang="en-US" sz="2200" dirty="0">
                <a:ea typeface="+mn-lt"/>
                <a:cs typeface="+mn-lt"/>
              </a:rPr>
              <a:t>. Bu </a:t>
            </a:r>
            <a:r>
              <a:rPr lang="en-US" sz="2200" dirty="0" err="1">
                <a:ea typeface="+mn-lt"/>
                <a:cs typeface="+mn-lt"/>
              </a:rPr>
              <a:t>nedenle</a:t>
            </a:r>
            <a:r>
              <a:rPr lang="en-US" sz="2200" dirty="0">
                <a:ea typeface="+mn-lt"/>
                <a:cs typeface="+mn-lt"/>
              </a:rPr>
              <a:t> </a:t>
            </a:r>
            <a:r>
              <a:rPr lang="en-US" sz="2200" dirty="0" err="1">
                <a:ea typeface="+mn-lt"/>
                <a:cs typeface="+mn-lt"/>
              </a:rPr>
              <a:t>ölçümler</a:t>
            </a:r>
            <a:r>
              <a:rPr lang="en-US" sz="2200" dirty="0">
                <a:ea typeface="+mn-lt"/>
                <a:cs typeface="+mn-lt"/>
              </a:rPr>
              <a:t> </a:t>
            </a:r>
            <a:r>
              <a:rPr lang="en-US" sz="2200" dirty="0" err="1">
                <a:ea typeface="+mn-lt"/>
                <a:cs typeface="+mn-lt"/>
              </a:rPr>
              <a:t>sırasında</a:t>
            </a:r>
            <a:r>
              <a:rPr lang="en-US" sz="2200" dirty="0">
                <a:ea typeface="+mn-lt"/>
                <a:cs typeface="+mn-lt"/>
              </a:rPr>
              <a:t> </a:t>
            </a:r>
            <a:r>
              <a:rPr lang="en-US" sz="2200" dirty="0" err="1">
                <a:ea typeface="+mn-lt"/>
                <a:cs typeface="+mn-lt"/>
              </a:rPr>
              <a:t>görüntü</a:t>
            </a:r>
            <a:r>
              <a:rPr lang="en-US" sz="2200" dirty="0">
                <a:ea typeface="+mn-lt"/>
                <a:cs typeface="+mn-lt"/>
              </a:rPr>
              <a:t> </a:t>
            </a:r>
            <a:r>
              <a:rPr lang="en-US" sz="2200" dirty="0" err="1">
                <a:ea typeface="+mn-lt"/>
                <a:cs typeface="+mn-lt"/>
              </a:rPr>
              <a:t>işleme</a:t>
            </a:r>
            <a:r>
              <a:rPr lang="en-US" sz="2200" dirty="0">
                <a:ea typeface="+mn-lt"/>
                <a:cs typeface="+mn-lt"/>
              </a:rPr>
              <a:t> </a:t>
            </a:r>
            <a:r>
              <a:rPr lang="en-US" sz="2200" dirty="0" err="1">
                <a:ea typeface="+mn-lt"/>
                <a:cs typeface="+mn-lt"/>
              </a:rPr>
              <a:t>tekniklerinin</a:t>
            </a:r>
            <a:r>
              <a:rPr lang="en-US" sz="2200" dirty="0">
                <a:ea typeface="+mn-lt"/>
                <a:cs typeface="+mn-lt"/>
              </a:rPr>
              <a:t> </a:t>
            </a:r>
            <a:r>
              <a:rPr lang="en-US" sz="2200" dirty="0" err="1">
                <a:ea typeface="+mn-lt"/>
                <a:cs typeface="+mn-lt"/>
              </a:rPr>
              <a:t>tarım</a:t>
            </a:r>
            <a:r>
              <a:rPr lang="en-US" sz="2200" dirty="0">
                <a:ea typeface="+mn-lt"/>
                <a:cs typeface="+mn-lt"/>
              </a:rPr>
              <a:t> </a:t>
            </a:r>
            <a:r>
              <a:rPr lang="en-US" sz="2200" dirty="0" err="1">
                <a:ea typeface="+mn-lt"/>
                <a:cs typeface="+mn-lt"/>
              </a:rPr>
              <a:t>sektöründe</a:t>
            </a:r>
            <a:r>
              <a:rPr lang="en-US" sz="2200" dirty="0">
                <a:ea typeface="+mn-lt"/>
                <a:cs typeface="+mn-lt"/>
              </a:rPr>
              <a:t> </a:t>
            </a:r>
            <a:r>
              <a:rPr lang="en-US" sz="2200" dirty="0" err="1">
                <a:ea typeface="+mn-lt"/>
                <a:cs typeface="+mn-lt"/>
              </a:rPr>
              <a:t>önemli</a:t>
            </a:r>
            <a:r>
              <a:rPr lang="en-US" sz="2200" dirty="0">
                <a:ea typeface="+mn-lt"/>
                <a:cs typeface="+mn-lt"/>
              </a:rPr>
              <a:t> </a:t>
            </a:r>
            <a:r>
              <a:rPr lang="en-US" sz="2200" dirty="0" err="1">
                <a:ea typeface="+mn-lt"/>
                <a:cs typeface="+mn-lt"/>
              </a:rPr>
              <a:t>bir</a:t>
            </a:r>
            <a:r>
              <a:rPr lang="en-US" sz="2200" dirty="0">
                <a:ea typeface="+mn-lt"/>
                <a:cs typeface="+mn-lt"/>
              </a:rPr>
              <a:t> </a:t>
            </a:r>
            <a:r>
              <a:rPr lang="en-US" sz="2200" dirty="0" err="1">
                <a:ea typeface="+mn-lt"/>
                <a:cs typeface="+mn-lt"/>
              </a:rPr>
              <a:t>yeri</a:t>
            </a:r>
            <a:r>
              <a:rPr lang="en-US" sz="2200" dirty="0">
                <a:ea typeface="+mn-lt"/>
                <a:cs typeface="+mn-lt"/>
              </a:rPr>
              <a:t> </a:t>
            </a:r>
            <a:r>
              <a:rPr lang="en-US" sz="2200" dirty="0" err="1">
                <a:ea typeface="+mn-lt"/>
                <a:cs typeface="+mn-lt"/>
              </a:rPr>
              <a:t>vardır</a:t>
            </a:r>
            <a:r>
              <a:rPr lang="en-US" sz="2200" dirty="0">
                <a:ea typeface="+mn-lt"/>
                <a:cs typeface="+mn-lt"/>
              </a:rPr>
              <a:t> [3], [4]. </a:t>
            </a:r>
            <a:r>
              <a:rPr lang="en-US" sz="2200" dirty="0" err="1">
                <a:ea typeface="+mn-lt"/>
                <a:cs typeface="+mn-lt"/>
              </a:rPr>
              <a:t>Görüntü</a:t>
            </a:r>
            <a:r>
              <a:rPr lang="en-US" sz="2200" dirty="0">
                <a:ea typeface="+mn-lt"/>
                <a:cs typeface="+mn-lt"/>
              </a:rPr>
              <a:t>, </a:t>
            </a:r>
            <a:r>
              <a:rPr lang="en-US" sz="2200" dirty="0" err="1">
                <a:ea typeface="+mn-lt"/>
                <a:cs typeface="+mn-lt"/>
              </a:rPr>
              <a:t>gölge</a:t>
            </a:r>
            <a:r>
              <a:rPr lang="en-US" sz="2200" dirty="0">
                <a:ea typeface="+mn-lt"/>
                <a:cs typeface="+mn-lt"/>
              </a:rPr>
              <a:t>, </a:t>
            </a:r>
            <a:r>
              <a:rPr lang="en-US" sz="2200" dirty="0" err="1">
                <a:ea typeface="+mn-lt"/>
                <a:cs typeface="+mn-lt"/>
              </a:rPr>
              <a:t>ışık</a:t>
            </a:r>
            <a:r>
              <a:rPr lang="en-US" sz="2200" dirty="0">
                <a:ea typeface="+mn-lt"/>
                <a:cs typeface="+mn-lt"/>
              </a:rPr>
              <a:t> </a:t>
            </a:r>
            <a:r>
              <a:rPr lang="en-US" sz="2200" dirty="0" err="1">
                <a:ea typeface="+mn-lt"/>
                <a:cs typeface="+mn-lt"/>
              </a:rPr>
              <a:t>ve</a:t>
            </a:r>
            <a:r>
              <a:rPr lang="en-US" sz="2200" dirty="0">
                <a:ea typeface="+mn-lt"/>
                <a:cs typeface="+mn-lt"/>
              </a:rPr>
              <a:t> </a:t>
            </a:r>
            <a:r>
              <a:rPr lang="en-US" sz="2200" dirty="0" err="1">
                <a:ea typeface="+mn-lt"/>
                <a:cs typeface="+mn-lt"/>
              </a:rPr>
              <a:t>çevresel</a:t>
            </a:r>
            <a:r>
              <a:rPr lang="en-US" sz="2200" dirty="0">
                <a:ea typeface="+mn-lt"/>
                <a:cs typeface="+mn-lt"/>
              </a:rPr>
              <a:t> </a:t>
            </a:r>
            <a:r>
              <a:rPr lang="en-US" sz="2200" dirty="0" err="1">
                <a:ea typeface="+mn-lt"/>
                <a:cs typeface="+mn-lt"/>
              </a:rPr>
              <a:t>faktörlerden</a:t>
            </a:r>
            <a:r>
              <a:rPr lang="en-US" sz="2200" dirty="0">
                <a:ea typeface="+mn-lt"/>
                <a:cs typeface="+mn-lt"/>
              </a:rPr>
              <a:t> </a:t>
            </a:r>
            <a:r>
              <a:rPr lang="en-US" sz="2200" dirty="0" err="1">
                <a:ea typeface="+mn-lt"/>
                <a:cs typeface="+mn-lt"/>
              </a:rPr>
              <a:t>oluşan</a:t>
            </a:r>
            <a:r>
              <a:rPr lang="en-US" sz="2200" dirty="0">
                <a:ea typeface="+mn-lt"/>
                <a:cs typeface="+mn-lt"/>
              </a:rPr>
              <a:t> </a:t>
            </a:r>
            <a:r>
              <a:rPr lang="en-US" sz="2200" dirty="0" err="1">
                <a:ea typeface="+mn-lt"/>
                <a:cs typeface="+mn-lt"/>
              </a:rPr>
              <a:t>tümleşik</a:t>
            </a:r>
            <a:r>
              <a:rPr lang="en-US" sz="2200" dirty="0">
                <a:ea typeface="+mn-lt"/>
                <a:cs typeface="+mn-lt"/>
              </a:rPr>
              <a:t> </a:t>
            </a:r>
            <a:r>
              <a:rPr lang="en-US" sz="2200" dirty="0" err="1">
                <a:ea typeface="+mn-lt"/>
                <a:cs typeface="+mn-lt"/>
              </a:rPr>
              <a:t>bir</a:t>
            </a:r>
            <a:r>
              <a:rPr lang="en-US" sz="2200" dirty="0">
                <a:ea typeface="+mn-lt"/>
                <a:cs typeface="+mn-lt"/>
              </a:rPr>
              <a:t> </a:t>
            </a:r>
            <a:r>
              <a:rPr lang="en-US" sz="2200" dirty="0" err="1">
                <a:ea typeface="+mn-lt"/>
                <a:cs typeface="+mn-lt"/>
              </a:rPr>
              <a:t>ifadedir</a:t>
            </a:r>
            <a:r>
              <a:rPr lang="en-US" sz="2200" dirty="0">
                <a:ea typeface="+mn-lt"/>
                <a:cs typeface="+mn-lt"/>
              </a:rPr>
              <a:t>. Bu </a:t>
            </a:r>
            <a:r>
              <a:rPr lang="en-US" sz="2200" dirty="0" err="1">
                <a:ea typeface="+mn-lt"/>
                <a:cs typeface="+mn-lt"/>
              </a:rPr>
              <a:t>tümleşik</a:t>
            </a:r>
            <a:r>
              <a:rPr lang="en-US" sz="2200" dirty="0">
                <a:ea typeface="+mn-lt"/>
                <a:cs typeface="+mn-lt"/>
              </a:rPr>
              <a:t> </a:t>
            </a:r>
            <a:r>
              <a:rPr lang="en-US" sz="2200" dirty="0" err="1">
                <a:ea typeface="+mn-lt"/>
                <a:cs typeface="+mn-lt"/>
              </a:rPr>
              <a:t>görüntülerdeki</a:t>
            </a:r>
            <a:r>
              <a:rPr lang="en-US" sz="2200" dirty="0">
                <a:ea typeface="+mn-lt"/>
                <a:cs typeface="+mn-lt"/>
              </a:rPr>
              <a:t> </a:t>
            </a:r>
            <a:r>
              <a:rPr lang="en-US" sz="2200" dirty="0" err="1">
                <a:ea typeface="+mn-lt"/>
                <a:cs typeface="+mn-lt"/>
              </a:rPr>
              <a:t>katmanları</a:t>
            </a:r>
            <a:r>
              <a:rPr lang="en-US" sz="2200" dirty="0">
                <a:ea typeface="+mn-lt"/>
                <a:cs typeface="+mn-lt"/>
              </a:rPr>
              <a:t> </a:t>
            </a:r>
            <a:r>
              <a:rPr lang="en-US" sz="2200" dirty="0" err="1">
                <a:ea typeface="+mn-lt"/>
                <a:cs typeface="+mn-lt"/>
              </a:rPr>
              <a:t>doğru</a:t>
            </a:r>
            <a:r>
              <a:rPr lang="en-US" sz="2200" dirty="0">
                <a:ea typeface="+mn-lt"/>
                <a:cs typeface="+mn-lt"/>
              </a:rPr>
              <a:t> </a:t>
            </a:r>
            <a:r>
              <a:rPr lang="en-US" sz="2200" dirty="0" err="1">
                <a:ea typeface="+mn-lt"/>
                <a:cs typeface="+mn-lt"/>
              </a:rPr>
              <a:t>ve</a:t>
            </a:r>
            <a:r>
              <a:rPr lang="en-US" sz="2200" dirty="0">
                <a:ea typeface="+mn-lt"/>
                <a:cs typeface="+mn-lt"/>
              </a:rPr>
              <a:t> ka </a:t>
            </a:r>
            <a:r>
              <a:rPr lang="en-US" sz="2200" dirty="0" err="1">
                <a:ea typeface="+mn-lt"/>
                <a:cs typeface="+mn-lt"/>
              </a:rPr>
              <a:t>yıpsız</a:t>
            </a:r>
            <a:r>
              <a:rPr lang="en-US" sz="2200" dirty="0">
                <a:ea typeface="+mn-lt"/>
                <a:cs typeface="+mn-lt"/>
              </a:rPr>
              <a:t> </a:t>
            </a:r>
            <a:r>
              <a:rPr lang="en-US" sz="2200" dirty="0" err="1">
                <a:ea typeface="+mn-lt"/>
                <a:cs typeface="+mn-lt"/>
              </a:rPr>
              <a:t>şekilde</a:t>
            </a:r>
            <a:r>
              <a:rPr lang="en-US" sz="2200" dirty="0">
                <a:ea typeface="+mn-lt"/>
                <a:cs typeface="+mn-lt"/>
              </a:rPr>
              <a:t> </a:t>
            </a:r>
            <a:r>
              <a:rPr lang="en-US" sz="2200" dirty="0" err="1">
                <a:ea typeface="+mn-lt"/>
                <a:cs typeface="+mn-lt"/>
              </a:rPr>
              <a:t>analiz</a:t>
            </a:r>
            <a:r>
              <a:rPr lang="en-US" sz="2200" dirty="0">
                <a:ea typeface="+mn-lt"/>
                <a:cs typeface="+mn-lt"/>
              </a:rPr>
              <a:t> </a:t>
            </a:r>
            <a:r>
              <a:rPr lang="en-US" sz="2200" dirty="0" err="1">
                <a:ea typeface="+mn-lt"/>
                <a:cs typeface="+mn-lt"/>
              </a:rPr>
              <a:t>edebilmek</a:t>
            </a:r>
            <a:r>
              <a:rPr lang="en-US" sz="2200" dirty="0">
                <a:ea typeface="+mn-lt"/>
                <a:cs typeface="+mn-lt"/>
              </a:rPr>
              <a:t> </a:t>
            </a:r>
            <a:r>
              <a:rPr lang="en-US" sz="2200" dirty="0" err="1">
                <a:ea typeface="+mn-lt"/>
                <a:cs typeface="+mn-lt"/>
              </a:rPr>
              <a:t>için</a:t>
            </a:r>
            <a:r>
              <a:rPr lang="en-US" sz="2200" dirty="0">
                <a:ea typeface="+mn-lt"/>
                <a:cs typeface="+mn-lt"/>
              </a:rPr>
              <a:t> </a:t>
            </a:r>
            <a:r>
              <a:rPr lang="en-US" sz="2200" dirty="0" err="1">
                <a:ea typeface="+mn-lt"/>
                <a:cs typeface="+mn-lt"/>
              </a:rPr>
              <a:t>çeşitli</a:t>
            </a:r>
            <a:r>
              <a:rPr lang="en-US" sz="2200" dirty="0">
                <a:ea typeface="+mn-lt"/>
                <a:cs typeface="+mn-lt"/>
              </a:rPr>
              <a:t> </a:t>
            </a:r>
            <a:r>
              <a:rPr lang="en-US" sz="2200" dirty="0" err="1">
                <a:ea typeface="+mn-lt"/>
                <a:cs typeface="+mn-lt"/>
              </a:rPr>
              <a:t>filtre</a:t>
            </a:r>
            <a:r>
              <a:rPr lang="en-US" sz="2200" dirty="0">
                <a:ea typeface="+mn-lt"/>
                <a:cs typeface="+mn-lt"/>
              </a:rPr>
              <a:t> </a:t>
            </a:r>
            <a:r>
              <a:rPr lang="en-US" sz="2200" dirty="0" err="1">
                <a:ea typeface="+mn-lt"/>
                <a:cs typeface="+mn-lt"/>
              </a:rPr>
              <a:t>ve</a:t>
            </a:r>
            <a:r>
              <a:rPr lang="en-US" sz="2200" dirty="0">
                <a:ea typeface="+mn-lt"/>
                <a:cs typeface="+mn-lt"/>
              </a:rPr>
              <a:t> </a:t>
            </a:r>
            <a:r>
              <a:rPr lang="en-US" sz="2200" dirty="0" err="1">
                <a:ea typeface="+mn-lt"/>
                <a:cs typeface="+mn-lt"/>
              </a:rPr>
              <a:t>ışık</a:t>
            </a:r>
            <a:r>
              <a:rPr lang="en-US" sz="2200" dirty="0">
                <a:ea typeface="+mn-lt"/>
                <a:cs typeface="+mn-lt"/>
              </a:rPr>
              <a:t> </a:t>
            </a:r>
            <a:r>
              <a:rPr lang="en-US" sz="2200" dirty="0" err="1">
                <a:ea typeface="+mn-lt"/>
                <a:cs typeface="+mn-lt"/>
              </a:rPr>
              <a:t>kaynaklarına</a:t>
            </a:r>
            <a:r>
              <a:rPr lang="en-US" sz="2200" dirty="0">
                <a:ea typeface="+mn-lt"/>
                <a:cs typeface="+mn-lt"/>
              </a:rPr>
              <a:t> </a:t>
            </a:r>
            <a:r>
              <a:rPr lang="en-US" sz="2200" dirty="0" err="1">
                <a:ea typeface="+mn-lt"/>
                <a:cs typeface="+mn-lt"/>
              </a:rPr>
              <a:t>ihtiyaç</a:t>
            </a:r>
            <a:r>
              <a:rPr lang="en-US" sz="2200" dirty="0">
                <a:ea typeface="+mn-lt"/>
                <a:cs typeface="+mn-lt"/>
              </a:rPr>
              <a:t> </a:t>
            </a:r>
            <a:r>
              <a:rPr lang="en-US" sz="2200" dirty="0" err="1">
                <a:ea typeface="+mn-lt"/>
                <a:cs typeface="+mn-lt"/>
              </a:rPr>
              <a:t>vardır</a:t>
            </a:r>
            <a:r>
              <a:rPr lang="en-US" sz="2200" dirty="0">
                <a:ea typeface="+mn-lt"/>
                <a:cs typeface="+mn-lt"/>
              </a:rPr>
              <a:t>. </a:t>
            </a:r>
            <a:r>
              <a:rPr lang="en-US" sz="2200" dirty="0" err="1">
                <a:ea typeface="+mn-lt"/>
                <a:cs typeface="+mn-lt"/>
              </a:rPr>
              <a:t>Bazı</a:t>
            </a:r>
            <a:r>
              <a:rPr lang="en-US" sz="2200" dirty="0">
                <a:ea typeface="+mn-lt"/>
                <a:cs typeface="+mn-lt"/>
              </a:rPr>
              <a:t> </a:t>
            </a:r>
            <a:r>
              <a:rPr lang="en-US" sz="2200" dirty="0" err="1">
                <a:ea typeface="+mn-lt"/>
                <a:cs typeface="+mn-lt"/>
              </a:rPr>
              <a:t>görüntü</a:t>
            </a:r>
            <a:r>
              <a:rPr lang="en-US" sz="2200" dirty="0">
                <a:ea typeface="+mn-lt"/>
                <a:cs typeface="+mn-lt"/>
              </a:rPr>
              <a:t> </a:t>
            </a:r>
            <a:r>
              <a:rPr lang="en-US" sz="2200" dirty="0" err="1">
                <a:ea typeface="+mn-lt"/>
                <a:cs typeface="+mn-lt"/>
              </a:rPr>
              <a:t>işleme</a:t>
            </a:r>
            <a:r>
              <a:rPr lang="en-US" sz="2200" dirty="0">
                <a:ea typeface="+mn-lt"/>
                <a:cs typeface="+mn-lt"/>
              </a:rPr>
              <a:t> </a:t>
            </a:r>
            <a:r>
              <a:rPr lang="en-US" sz="2200" dirty="0" err="1">
                <a:ea typeface="+mn-lt"/>
                <a:cs typeface="+mn-lt"/>
              </a:rPr>
              <a:t>donanımlarında</a:t>
            </a:r>
            <a:r>
              <a:rPr lang="en-US" sz="2200" dirty="0">
                <a:ea typeface="+mn-lt"/>
                <a:cs typeface="+mn-lt"/>
              </a:rPr>
              <a:t> </a:t>
            </a:r>
            <a:r>
              <a:rPr lang="en-US" sz="2200" dirty="0" err="1">
                <a:ea typeface="+mn-lt"/>
                <a:cs typeface="+mn-lt"/>
              </a:rPr>
              <a:t>kullanılan</a:t>
            </a:r>
            <a:r>
              <a:rPr lang="en-US" sz="2200" dirty="0">
                <a:ea typeface="+mn-lt"/>
                <a:cs typeface="+mn-lt"/>
              </a:rPr>
              <a:t> </a:t>
            </a:r>
            <a:r>
              <a:rPr lang="en-US" sz="2200" dirty="0" err="1">
                <a:ea typeface="+mn-lt"/>
                <a:cs typeface="+mn-lt"/>
              </a:rPr>
              <a:t>bu</a:t>
            </a:r>
            <a:r>
              <a:rPr lang="en-US" sz="2200" dirty="0">
                <a:ea typeface="+mn-lt"/>
                <a:cs typeface="+mn-lt"/>
              </a:rPr>
              <a:t> </a:t>
            </a:r>
            <a:r>
              <a:rPr lang="en-US" sz="2200" dirty="0" err="1">
                <a:ea typeface="+mn-lt"/>
                <a:cs typeface="+mn-lt"/>
              </a:rPr>
              <a:t>ışık</a:t>
            </a:r>
            <a:r>
              <a:rPr lang="en-US" sz="2200" dirty="0">
                <a:ea typeface="+mn-lt"/>
                <a:cs typeface="+mn-lt"/>
              </a:rPr>
              <a:t> </a:t>
            </a:r>
            <a:r>
              <a:rPr lang="en-US" sz="2200" dirty="0" err="1">
                <a:ea typeface="+mn-lt"/>
                <a:cs typeface="+mn-lt"/>
              </a:rPr>
              <a:t>kaynakları</a:t>
            </a:r>
            <a:r>
              <a:rPr lang="en-US" sz="2200" dirty="0">
                <a:ea typeface="+mn-lt"/>
                <a:cs typeface="+mn-lt"/>
              </a:rPr>
              <a:t> UR, NIR, IR </a:t>
            </a:r>
            <a:r>
              <a:rPr lang="en-US" sz="2200" dirty="0" err="1">
                <a:ea typeface="+mn-lt"/>
                <a:cs typeface="+mn-lt"/>
              </a:rPr>
              <a:t>gibi</a:t>
            </a:r>
            <a:r>
              <a:rPr lang="en-US" sz="2200" dirty="0">
                <a:ea typeface="+mn-lt"/>
                <a:cs typeface="+mn-lt"/>
              </a:rPr>
              <a:t> </a:t>
            </a:r>
            <a:r>
              <a:rPr lang="en-US" sz="2200" dirty="0" err="1">
                <a:ea typeface="+mn-lt"/>
                <a:cs typeface="+mn-lt"/>
              </a:rPr>
              <a:t>infarred</a:t>
            </a:r>
            <a:r>
              <a:rPr lang="en-US" sz="2200" dirty="0">
                <a:ea typeface="+mn-lt"/>
                <a:cs typeface="+mn-lt"/>
              </a:rPr>
              <a:t> </a:t>
            </a:r>
            <a:r>
              <a:rPr lang="en-US" sz="2200" dirty="0" err="1">
                <a:ea typeface="+mn-lt"/>
                <a:cs typeface="+mn-lt"/>
              </a:rPr>
              <a:t>ve</a:t>
            </a:r>
            <a:r>
              <a:rPr lang="en-US" sz="2200" dirty="0">
                <a:ea typeface="+mn-lt"/>
                <a:cs typeface="+mn-lt"/>
              </a:rPr>
              <a:t> </a:t>
            </a:r>
            <a:r>
              <a:rPr lang="en-US" sz="2200" dirty="0" err="1">
                <a:ea typeface="+mn-lt"/>
                <a:cs typeface="+mn-lt"/>
              </a:rPr>
              <a:t>ultraviole</a:t>
            </a:r>
            <a:r>
              <a:rPr lang="en-US" sz="2200" dirty="0">
                <a:ea typeface="+mn-lt"/>
                <a:cs typeface="+mn-lt"/>
              </a:rPr>
              <a:t> </a:t>
            </a:r>
            <a:r>
              <a:rPr lang="en-US" sz="2200" dirty="0" err="1">
                <a:ea typeface="+mn-lt"/>
                <a:cs typeface="+mn-lt"/>
              </a:rPr>
              <a:t>ışınlardır</a:t>
            </a:r>
            <a:r>
              <a:rPr lang="en-US" sz="2200" dirty="0">
                <a:ea typeface="+mn-lt"/>
                <a:cs typeface="+mn-lt"/>
              </a:rPr>
              <a:t> [5], [6]. </a:t>
            </a:r>
            <a:r>
              <a:rPr lang="en-US" sz="2200" dirty="0" err="1">
                <a:ea typeface="+mn-lt"/>
                <a:cs typeface="+mn-lt"/>
              </a:rPr>
              <a:t>Görüntü</a:t>
            </a:r>
            <a:r>
              <a:rPr lang="en-US" sz="2200" dirty="0">
                <a:ea typeface="+mn-lt"/>
                <a:cs typeface="+mn-lt"/>
              </a:rPr>
              <a:t> </a:t>
            </a:r>
            <a:r>
              <a:rPr lang="en-US" sz="2200" dirty="0" err="1">
                <a:ea typeface="+mn-lt"/>
                <a:cs typeface="+mn-lt"/>
              </a:rPr>
              <a:t>işleme</a:t>
            </a:r>
            <a:r>
              <a:rPr lang="en-US" sz="2200" dirty="0">
                <a:ea typeface="+mn-lt"/>
                <a:cs typeface="+mn-lt"/>
              </a:rPr>
              <a:t> </a:t>
            </a:r>
            <a:r>
              <a:rPr lang="en-US" sz="2200" dirty="0" err="1">
                <a:ea typeface="+mn-lt"/>
                <a:cs typeface="+mn-lt"/>
              </a:rPr>
              <a:t>kısaca</a:t>
            </a:r>
            <a:r>
              <a:rPr lang="en-US" sz="2200" dirty="0">
                <a:ea typeface="+mn-lt"/>
                <a:cs typeface="+mn-lt"/>
              </a:rPr>
              <a:t>, </a:t>
            </a:r>
            <a:r>
              <a:rPr lang="en-US" sz="2200" dirty="0" err="1">
                <a:ea typeface="+mn-lt"/>
                <a:cs typeface="+mn-lt"/>
              </a:rPr>
              <a:t>kamera</a:t>
            </a:r>
            <a:r>
              <a:rPr lang="en-US" sz="2200" dirty="0">
                <a:ea typeface="+mn-lt"/>
                <a:cs typeface="+mn-lt"/>
              </a:rPr>
              <a:t>, </a:t>
            </a:r>
            <a:r>
              <a:rPr lang="en-US" sz="2200" dirty="0" err="1">
                <a:ea typeface="+mn-lt"/>
                <a:cs typeface="+mn-lt"/>
              </a:rPr>
              <a:t>tarayıcı</a:t>
            </a:r>
            <a:r>
              <a:rPr lang="en-US" sz="2200" dirty="0">
                <a:ea typeface="+mn-lt"/>
                <a:cs typeface="+mn-lt"/>
              </a:rPr>
              <a:t> v b. </a:t>
            </a:r>
            <a:r>
              <a:rPr lang="en-US" sz="2200" dirty="0" err="1">
                <a:ea typeface="+mn-lt"/>
                <a:cs typeface="+mn-lt"/>
              </a:rPr>
              <a:t>diğer</a:t>
            </a:r>
            <a:r>
              <a:rPr lang="en-US" sz="2200" dirty="0">
                <a:ea typeface="+mn-lt"/>
                <a:cs typeface="+mn-lt"/>
              </a:rPr>
              <a:t> </a:t>
            </a:r>
            <a:r>
              <a:rPr lang="en-US" sz="2200" dirty="0" err="1">
                <a:ea typeface="+mn-lt"/>
                <a:cs typeface="+mn-lt"/>
              </a:rPr>
              <a:t>cihazlar</a:t>
            </a:r>
            <a:r>
              <a:rPr lang="en-US" sz="2200" dirty="0">
                <a:ea typeface="+mn-lt"/>
                <a:cs typeface="+mn-lt"/>
              </a:rPr>
              <a:t> </a:t>
            </a:r>
            <a:r>
              <a:rPr lang="en-US" sz="2200" dirty="0" err="1">
                <a:ea typeface="+mn-lt"/>
                <a:cs typeface="+mn-lt"/>
              </a:rPr>
              <a:t>ile</a:t>
            </a:r>
            <a:r>
              <a:rPr lang="en-US" sz="2200" dirty="0">
                <a:ea typeface="+mn-lt"/>
                <a:cs typeface="+mn-lt"/>
              </a:rPr>
              <a:t> </a:t>
            </a:r>
            <a:r>
              <a:rPr lang="en-US" sz="2200" dirty="0" err="1">
                <a:ea typeface="+mn-lt"/>
                <a:cs typeface="+mn-lt"/>
              </a:rPr>
              <a:t>bilgisayar</a:t>
            </a:r>
            <a:r>
              <a:rPr lang="en-US" sz="2200" dirty="0">
                <a:ea typeface="+mn-lt"/>
                <a:cs typeface="+mn-lt"/>
              </a:rPr>
              <a:t> </a:t>
            </a:r>
            <a:r>
              <a:rPr lang="en-US" sz="2200" dirty="0" err="1">
                <a:ea typeface="+mn-lt"/>
                <a:cs typeface="+mn-lt"/>
              </a:rPr>
              <a:t>ortamına</a:t>
            </a:r>
            <a:r>
              <a:rPr lang="en-US" sz="2200" dirty="0">
                <a:ea typeface="+mn-lt"/>
                <a:cs typeface="+mn-lt"/>
              </a:rPr>
              <a:t> </a:t>
            </a:r>
            <a:r>
              <a:rPr lang="en-US" sz="2200" dirty="0" err="1">
                <a:ea typeface="+mn-lt"/>
                <a:cs typeface="+mn-lt"/>
              </a:rPr>
              <a:t>aktarılan</a:t>
            </a:r>
            <a:r>
              <a:rPr lang="en-US" sz="2200" dirty="0">
                <a:ea typeface="+mn-lt"/>
                <a:cs typeface="+mn-lt"/>
              </a:rPr>
              <a:t> </a:t>
            </a:r>
            <a:r>
              <a:rPr lang="en-US" sz="2200" dirty="0" err="1">
                <a:ea typeface="+mn-lt"/>
                <a:cs typeface="+mn-lt"/>
              </a:rPr>
              <a:t>görüntülerin</a:t>
            </a:r>
            <a:r>
              <a:rPr lang="en-US" sz="2200" dirty="0">
                <a:ea typeface="+mn-lt"/>
                <a:cs typeface="+mn-lt"/>
              </a:rPr>
              <a:t> </a:t>
            </a:r>
            <a:r>
              <a:rPr lang="en-US" sz="2200" dirty="0" err="1">
                <a:ea typeface="+mn-lt"/>
                <a:cs typeface="+mn-lt"/>
              </a:rPr>
              <a:t>belirli</a:t>
            </a:r>
            <a:r>
              <a:rPr lang="en-US" sz="2200" dirty="0">
                <a:ea typeface="+mn-lt"/>
                <a:cs typeface="+mn-lt"/>
              </a:rPr>
              <a:t> </a:t>
            </a:r>
            <a:r>
              <a:rPr lang="en-US" sz="2200" dirty="0" err="1">
                <a:ea typeface="+mn-lt"/>
                <a:cs typeface="+mn-lt"/>
              </a:rPr>
              <a:t>programlar</a:t>
            </a:r>
            <a:r>
              <a:rPr lang="en-US" sz="2200" dirty="0">
                <a:ea typeface="+mn-lt"/>
                <a:cs typeface="+mn-lt"/>
              </a:rPr>
              <a:t> </a:t>
            </a:r>
            <a:r>
              <a:rPr lang="en-US" sz="2200" dirty="0" err="1">
                <a:ea typeface="+mn-lt"/>
                <a:cs typeface="+mn-lt"/>
              </a:rPr>
              <a:t>aracılığı</a:t>
            </a:r>
            <a:r>
              <a:rPr lang="en-US" sz="2200" dirty="0">
                <a:ea typeface="+mn-lt"/>
                <a:cs typeface="+mn-lt"/>
              </a:rPr>
              <a:t> </a:t>
            </a:r>
            <a:r>
              <a:rPr lang="en-US" sz="2200" dirty="0" err="1">
                <a:ea typeface="+mn-lt"/>
                <a:cs typeface="+mn-lt"/>
              </a:rPr>
              <a:t>ile</a:t>
            </a:r>
            <a:r>
              <a:rPr lang="en-US" sz="2200" dirty="0">
                <a:ea typeface="+mn-lt"/>
                <a:cs typeface="+mn-lt"/>
              </a:rPr>
              <a:t> </a:t>
            </a:r>
            <a:r>
              <a:rPr lang="en-US" sz="2200" dirty="0" err="1">
                <a:ea typeface="+mn-lt"/>
                <a:cs typeface="+mn-lt"/>
              </a:rPr>
              <a:t>analiz</a:t>
            </a:r>
            <a:r>
              <a:rPr lang="en-US" sz="2200" dirty="0">
                <a:ea typeface="+mn-lt"/>
                <a:cs typeface="+mn-lt"/>
              </a:rPr>
              <a:t> </a:t>
            </a:r>
            <a:r>
              <a:rPr lang="en-US" sz="2200" dirty="0" err="1">
                <a:ea typeface="+mn-lt"/>
                <a:cs typeface="+mn-lt"/>
              </a:rPr>
              <a:t>edilmesidir</a:t>
            </a:r>
            <a:r>
              <a:rPr lang="en-US" sz="2000" dirty="0">
                <a:ea typeface="+mn-lt"/>
                <a:cs typeface="+mn-lt"/>
              </a:rPr>
              <a:t> </a:t>
            </a:r>
            <a:r>
              <a:rPr lang="en-US" sz="2200" dirty="0">
                <a:ea typeface="+mn-lt"/>
                <a:cs typeface="+mn-lt"/>
              </a:rPr>
              <a:t>[</a:t>
            </a:r>
            <a:endParaRPr lang="en-US" err="1"/>
          </a:p>
        </p:txBody>
      </p:sp>
    </p:spTree>
    <p:extLst>
      <p:ext uri="{BB962C8B-B14F-4D97-AF65-F5344CB8AC3E}">
        <p14:creationId xmlns:p14="http://schemas.microsoft.com/office/powerpoint/2010/main" val="255165015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97F59D-628C-4053-B41F-489D0045F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3"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5" name="Rectangle 14">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4" name="Metin Yer Tutucusu 3">
            <a:extLst>
              <a:ext uri="{FF2B5EF4-FFF2-40B4-BE49-F238E27FC236}">
                <a16:creationId xmlns:a16="http://schemas.microsoft.com/office/drawing/2014/main" id="{F8CAD260-3072-B081-2A5C-10FBD959BE6B}"/>
              </a:ext>
            </a:extLst>
          </p:cNvPr>
          <p:cNvSpPr>
            <a:spLocks noGrp="1"/>
          </p:cNvSpPr>
          <p:nvPr>
            <p:ph type="body" sz="half" idx="2"/>
          </p:nvPr>
        </p:nvSpPr>
        <p:spPr>
          <a:xfrm>
            <a:off x="1371600" y="1127679"/>
            <a:ext cx="9601200" cy="4739720"/>
          </a:xfrm>
        </p:spPr>
        <p:txBody>
          <a:bodyPr vert="horz" lIns="91440" tIns="45720" rIns="91440" bIns="45720" rtlCol="0" anchor="t">
            <a:normAutofit/>
          </a:bodyPr>
          <a:lstStyle/>
          <a:p>
            <a:pPr>
              <a:lnSpc>
                <a:spcPct val="112999"/>
              </a:lnSpc>
            </a:pPr>
            <a:r>
              <a:rPr lang="en-US" sz="2200" dirty="0" err="1">
                <a:ea typeface="+mn-lt"/>
                <a:cs typeface="+mn-lt"/>
              </a:rPr>
              <a:t>Yapılan</a:t>
            </a:r>
            <a:r>
              <a:rPr lang="en-US" sz="2200" dirty="0">
                <a:ea typeface="+mn-lt"/>
                <a:cs typeface="+mn-lt"/>
              </a:rPr>
              <a:t> </a:t>
            </a:r>
            <a:r>
              <a:rPr lang="en-US" sz="2200" dirty="0" err="1">
                <a:ea typeface="+mn-lt"/>
                <a:cs typeface="+mn-lt"/>
              </a:rPr>
              <a:t>çalışmada</a:t>
            </a:r>
            <a:r>
              <a:rPr lang="en-US" sz="2200" dirty="0">
                <a:ea typeface="+mn-lt"/>
                <a:cs typeface="+mn-lt"/>
              </a:rPr>
              <a:t>, </a:t>
            </a:r>
            <a:r>
              <a:rPr lang="en-US" sz="2200" dirty="0" err="1">
                <a:ea typeface="+mn-lt"/>
                <a:cs typeface="+mn-lt"/>
              </a:rPr>
              <a:t>ülkemizde</a:t>
            </a:r>
            <a:r>
              <a:rPr lang="en-US" sz="2200" dirty="0">
                <a:ea typeface="+mn-lt"/>
                <a:cs typeface="+mn-lt"/>
              </a:rPr>
              <a:t> </a:t>
            </a:r>
            <a:r>
              <a:rPr lang="en-US" sz="2200" dirty="0" err="1">
                <a:ea typeface="+mn-lt"/>
                <a:cs typeface="+mn-lt"/>
              </a:rPr>
              <a:t>yaygın</a:t>
            </a:r>
            <a:r>
              <a:rPr lang="en-US" sz="2200" dirty="0">
                <a:ea typeface="+mn-lt"/>
                <a:cs typeface="+mn-lt"/>
              </a:rPr>
              <a:t> </a:t>
            </a:r>
            <a:r>
              <a:rPr lang="en-US" sz="2200" dirty="0" err="1">
                <a:ea typeface="+mn-lt"/>
                <a:cs typeface="+mn-lt"/>
              </a:rPr>
              <a:t>olarak</a:t>
            </a:r>
            <a:r>
              <a:rPr lang="en-US" sz="2200" dirty="0">
                <a:ea typeface="+mn-lt"/>
                <a:cs typeface="+mn-lt"/>
              </a:rPr>
              <a:t> </a:t>
            </a:r>
            <a:r>
              <a:rPr lang="en-US" sz="2200" dirty="0" err="1">
                <a:ea typeface="+mn-lt"/>
                <a:cs typeface="+mn-lt"/>
              </a:rPr>
              <a:t>yetiştirilen</a:t>
            </a:r>
            <a:r>
              <a:rPr lang="en-US" sz="2200" dirty="0">
                <a:ea typeface="+mn-lt"/>
                <a:cs typeface="+mn-lt"/>
              </a:rPr>
              <a:t> </a:t>
            </a:r>
            <a:r>
              <a:rPr lang="en-US" sz="2200" dirty="0" err="1">
                <a:ea typeface="+mn-lt"/>
                <a:cs typeface="+mn-lt"/>
              </a:rPr>
              <a:t>ve</a:t>
            </a:r>
            <a:r>
              <a:rPr lang="en-US" sz="2200" dirty="0">
                <a:ea typeface="+mn-lt"/>
                <a:cs typeface="+mn-lt"/>
              </a:rPr>
              <a:t> </a:t>
            </a:r>
            <a:r>
              <a:rPr lang="en-US" sz="2200" dirty="0" err="1">
                <a:ea typeface="+mn-lt"/>
                <a:cs typeface="+mn-lt"/>
              </a:rPr>
              <a:t>önemli</a:t>
            </a:r>
            <a:r>
              <a:rPr lang="en-US" sz="2200" dirty="0">
                <a:ea typeface="+mn-lt"/>
                <a:cs typeface="+mn-lt"/>
              </a:rPr>
              <a:t> </a:t>
            </a:r>
            <a:r>
              <a:rPr lang="en-US" sz="2200" dirty="0" err="1">
                <a:ea typeface="+mn-lt"/>
                <a:cs typeface="+mn-lt"/>
              </a:rPr>
              <a:t>ihracat</a:t>
            </a:r>
            <a:r>
              <a:rPr lang="en-US" sz="2200" dirty="0">
                <a:ea typeface="+mn-lt"/>
                <a:cs typeface="+mn-lt"/>
              </a:rPr>
              <a:t> </a:t>
            </a:r>
            <a:r>
              <a:rPr lang="en-US" sz="2200" dirty="0" err="1">
                <a:ea typeface="+mn-lt"/>
                <a:cs typeface="+mn-lt"/>
              </a:rPr>
              <a:t>ürünlerinden</a:t>
            </a:r>
            <a:r>
              <a:rPr lang="en-US" sz="2200" dirty="0">
                <a:ea typeface="+mn-lt"/>
                <a:cs typeface="+mn-lt"/>
              </a:rPr>
              <a:t> </a:t>
            </a:r>
            <a:r>
              <a:rPr lang="en-US" sz="2200" dirty="0" err="1">
                <a:ea typeface="+mn-lt"/>
                <a:cs typeface="+mn-lt"/>
              </a:rPr>
              <a:t>biri</a:t>
            </a:r>
            <a:r>
              <a:rPr lang="en-US" sz="2200" dirty="0">
                <a:ea typeface="+mn-lt"/>
                <a:cs typeface="+mn-lt"/>
              </a:rPr>
              <a:t> </a:t>
            </a:r>
            <a:r>
              <a:rPr lang="en-US" sz="2200" dirty="0" err="1">
                <a:ea typeface="+mn-lt"/>
                <a:cs typeface="+mn-lt"/>
              </a:rPr>
              <a:t>olan</a:t>
            </a:r>
            <a:r>
              <a:rPr lang="en-US" sz="2200" dirty="0">
                <a:ea typeface="+mn-lt"/>
                <a:cs typeface="+mn-lt"/>
              </a:rPr>
              <a:t> </a:t>
            </a:r>
            <a:r>
              <a:rPr lang="en-US" sz="2200" dirty="0" err="1">
                <a:ea typeface="+mn-lt"/>
                <a:cs typeface="+mn-lt"/>
              </a:rPr>
              <a:t>kiraz</a:t>
            </a:r>
            <a:r>
              <a:rPr lang="en-US" sz="2200" dirty="0">
                <a:ea typeface="+mn-lt"/>
                <a:cs typeface="+mn-lt"/>
              </a:rPr>
              <a:t> </a:t>
            </a:r>
            <a:r>
              <a:rPr lang="en-US" sz="2200" dirty="0" err="1">
                <a:ea typeface="+mn-lt"/>
                <a:cs typeface="+mn-lt"/>
              </a:rPr>
              <a:t>meyvesinin</a:t>
            </a:r>
            <a:r>
              <a:rPr lang="en-US" sz="2200" dirty="0">
                <a:ea typeface="+mn-lt"/>
                <a:cs typeface="+mn-lt"/>
              </a:rPr>
              <a:t>, Matlab R2013a </a:t>
            </a:r>
            <a:r>
              <a:rPr lang="en-US" sz="2200" dirty="0" err="1">
                <a:ea typeface="+mn-lt"/>
                <a:cs typeface="+mn-lt"/>
              </a:rPr>
              <a:t>progr</a:t>
            </a:r>
            <a:r>
              <a:rPr lang="en-US" sz="2200" dirty="0">
                <a:ea typeface="+mn-lt"/>
                <a:cs typeface="+mn-lt"/>
              </a:rPr>
              <a:t> </a:t>
            </a:r>
            <a:r>
              <a:rPr lang="en-US" sz="2200" dirty="0" err="1">
                <a:ea typeface="+mn-lt"/>
                <a:cs typeface="+mn-lt"/>
              </a:rPr>
              <a:t>amı</a:t>
            </a:r>
            <a:r>
              <a:rPr lang="en-US" sz="2200" dirty="0">
                <a:ea typeface="+mn-lt"/>
                <a:cs typeface="+mn-lt"/>
              </a:rPr>
              <a:t> </a:t>
            </a:r>
            <a:r>
              <a:rPr lang="en-US" sz="2200" dirty="0" err="1">
                <a:ea typeface="+mn-lt"/>
                <a:cs typeface="+mn-lt"/>
              </a:rPr>
              <a:t>kullanılarak</a:t>
            </a:r>
            <a:r>
              <a:rPr lang="en-US" sz="2200" dirty="0">
                <a:ea typeface="+mn-lt"/>
                <a:cs typeface="+mn-lt"/>
              </a:rPr>
              <a:t> </a:t>
            </a:r>
            <a:r>
              <a:rPr lang="en-US" sz="2200" dirty="0" err="1">
                <a:ea typeface="+mn-lt"/>
                <a:cs typeface="+mn-lt"/>
              </a:rPr>
              <a:t>büyüklüklerine</a:t>
            </a:r>
            <a:r>
              <a:rPr lang="en-US" sz="2200" dirty="0">
                <a:ea typeface="+mn-lt"/>
                <a:cs typeface="+mn-lt"/>
              </a:rPr>
              <a:t> </a:t>
            </a:r>
            <a:r>
              <a:rPr lang="en-US" sz="2200" dirty="0" err="1">
                <a:ea typeface="+mn-lt"/>
                <a:cs typeface="+mn-lt"/>
              </a:rPr>
              <a:t>göre</a:t>
            </a:r>
            <a:r>
              <a:rPr lang="en-US" sz="2200" dirty="0">
                <a:ea typeface="+mn-lt"/>
                <a:cs typeface="+mn-lt"/>
              </a:rPr>
              <a:t> </a:t>
            </a:r>
            <a:r>
              <a:rPr lang="en-US" sz="2200" dirty="0" err="1">
                <a:ea typeface="+mn-lt"/>
                <a:cs typeface="+mn-lt"/>
              </a:rPr>
              <a:t>sınıflandırılması</a:t>
            </a:r>
            <a:r>
              <a:rPr lang="en-US" sz="2200" dirty="0">
                <a:ea typeface="+mn-lt"/>
                <a:cs typeface="+mn-lt"/>
              </a:rPr>
              <a:t> </a:t>
            </a:r>
            <a:r>
              <a:rPr lang="en-US" sz="2200" dirty="0" err="1">
                <a:ea typeface="+mn-lt"/>
                <a:cs typeface="+mn-lt"/>
              </a:rPr>
              <a:t>amaçlanmıştır</a:t>
            </a:r>
            <a:r>
              <a:rPr lang="en-US" sz="2200" dirty="0">
                <a:ea typeface="+mn-lt"/>
                <a:cs typeface="+mn-lt"/>
              </a:rPr>
              <a:t>. Bu </a:t>
            </a:r>
            <a:r>
              <a:rPr lang="en-US" sz="2200" dirty="0" err="1">
                <a:ea typeface="+mn-lt"/>
                <a:cs typeface="+mn-lt"/>
              </a:rPr>
              <a:t>amaçla</a:t>
            </a:r>
            <a:r>
              <a:rPr lang="en-US" sz="2200" dirty="0">
                <a:ea typeface="+mn-lt"/>
                <a:cs typeface="+mn-lt"/>
              </a:rPr>
              <a:t> , </a:t>
            </a:r>
            <a:r>
              <a:rPr lang="en-US" sz="2200" dirty="0" err="1">
                <a:ea typeface="+mn-lt"/>
                <a:cs typeface="+mn-lt"/>
              </a:rPr>
              <a:t>görüntü</a:t>
            </a:r>
            <a:r>
              <a:rPr lang="en-US" sz="2200" dirty="0">
                <a:ea typeface="+mn-lt"/>
                <a:cs typeface="+mn-lt"/>
              </a:rPr>
              <a:t> </a:t>
            </a:r>
            <a:r>
              <a:rPr lang="en-US" sz="2200" dirty="0" err="1">
                <a:ea typeface="+mn-lt"/>
                <a:cs typeface="+mn-lt"/>
              </a:rPr>
              <a:t>işleme</a:t>
            </a:r>
            <a:r>
              <a:rPr lang="en-US" sz="2200" dirty="0">
                <a:ea typeface="+mn-lt"/>
                <a:cs typeface="+mn-lt"/>
              </a:rPr>
              <a:t> </a:t>
            </a:r>
            <a:r>
              <a:rPr lang="en-US" sz="2200" dirty="0" err="1">
                <a:ea typeface="+mn-lt"/>
                <a:cs typeface="+mn-lt"/>
              </a:rPr>
              <a:t>yöntemleri</a:t>
            </a:r>
            <a:r>
              <a:rPr lang="en-US" sz="2200" dirty="0">
                <a:ea typeface="+mn-lt"/>
                <a:cs typeface="+mn-lt"/>
              </a:rPr>
              <a:t> </a:t>
            </a:r>
            <a:r>
              <a:rPr lang="en-US" sz="2200" dirty="0" err="1">
                <a:ea typeface="+mn-lt"/>
                <a:cs typeface="+mn-lt"/>
              </a:rPr>
              <a:t>ile</a:t>
            </a:r>
            <a:r>
              <a:rPr lang="en-US" sz="2200" dirty="0">
                <a:ea typeface="+mn-lt"/>
                <a:cs typeface="+mn-lt"/>
              </a:rPr>
              <a:t> </a:t>
            </a:r>
            <a:r>
              <a:rPr lang="en-US" sz="2200" dirty="0" err="1">
                <a:ea typeface="+mn-lt"/>
                <a:cs typeface="+mn-lt"/>
              </a:rPr>
              <a:t>görüntünün</a:t>
            </a:r>
            <a:r>
              <a:rPr lang="en-US" sz="2200" dirty="0">
                <a:ea typeface="+mn-lt"/>
                <a:cs typeface="+mn-lt"/>
              </a:rPr>
              <a:t> </a:t>
            </a:r>
            <a:r>
              <a:rPr lang="en-US" sz="2200" dirty="0" err="1">
                <a:ea typeface="+mn-lt"/>
                <a:cs typeface="+mn-lt"/>
              </a:rPr>
              <a:t>arka</a:t>
            </a:r>
            <a:r>
              <a:rPr lang="en-US" sz="2200" dirty="0">
                <a:ea typeface="+mn-lt"/>
                <a:cs typeface="+mn-lt"/>
              </a:rPr>
              <a:t> </a:t>
            </a:r>
            <a:r>
              <a:rPr lang="en-US" sz="2200" dirty="0" err="1">
                <a:ea typeface="+mn-lt"/>
                <a:cs typeface="+mn-lt"/>
              </a:rPr>
              <a:t>planı</a:t>
            </a:r>
            <a:r>
              <a:rPr lang="en-US" sz="2200" dirty="0">
                <a:ea typeface="+mn-lt"/>
                <a:cs typeface="+mn-lt"/>
              </a:rPr>
              <a:t> </a:t>
            </a:r>
            <a:r>
              <a:rPr lang="en-US" sz="2200" dirty="0" err="1">
                <a:ea typeface="+mn-lt"/>
                <a:cs typeface="+mn-lt"/>
              </a:rPr>
              <a:t>siyah</a:t>
            </a:r>
            <a:r>
              <a:rPr lang="en-US" sz="2200" dirty="0">
                <a:ea typeface="+mn-lt"/>
                <a:cs typeface="+mn-lt"/>
              </a:rPr>
              <a:t> </a:t>
            </a:r>
            <a:r>
              <a:rPr lang="en-US" sz="2200" dirty="0" err="1">
                <a:ea typeface="+mn-lt"/>
                <a:cs typeface="+mn-lt"/>
              </a:rPr>
              <a:t>bir</a:t>
            </a:r>
            <a:r>
              <a:rPr lang="en-US" sz="2200" dirty="0">
                <a:ea typeface="+mn-lt"/>
                <a:cs typeface="+mn-lt"/>
              </a:rPr>
              <a:t> </a:t>
            </a:r>
            <a:r>
              <a:rPr lang="en-US" sz="2200" dirty="0" err="1">
                <a:ea typeface="+mn-lt"/>
                <a:cs typeface="+mn-lt"/>
              </a:rPr>
              <a:t>zemin</a:t>
            </a:r>
            <a:r>
              <a:rPr lang="en-US" sz="2200" dirty="0">
                <a:ea typeface="+mn-lt"/>
                <a:cs typeface="+mn-lt"/>
              </a:rPr>
              <a:t> </a:t>
            </a:r>
            <a:r>
              <a:rPr lang="en-US" sz="2200" dirty="0" err="1">
                <a:ea typeface="+mn-lt"/>
                <a:cs typeface="+mn-lt"/>
              </a:rPr>
              <a:t>haline</a:t>
            </a:r>
            <a:r>
              <a:rPr lang="en-US" sz="2200" dirty="0">
                <a:ea typeface="+mn-lt"/>
                <a:cs typeface="+mn-lt"/>
              </a:rPr>
              <a:t> </a:t>
            </a:r>
            <a:r>
              <a:rPr lang="en-US" sz="2200" dirty="0" err="1">
                <a:ea typeface="+mn-lt"/>
                <a:cs typeface="+mn-lt"/>
              </a:rPr>
              <a:t>getirilerek</a:t>
            </a:r>
            <a:r>
              <a:rPr lang="en-US" sz="2200" dirty="0">
                <a:ea typeface="+mn-lt"/>
                <a:cs typeface="+mn-lt"/>
              </a:rPr>
              <a:t> </a:t>
            </a:r>
            <a:r>
              <a:rPr lang="en-US" sz="2200" dirty="0" err="1">
                <a:ea typeface="+mn-lt"/>
                <a:cs typeface="+mn-lt"/>
              </a:rPr>
              <a:t>sınıflandırılacak</a:t>
            </a:r>
            <a:r>
              <a:rPr lang="en-US" sz="2200" dirty="0">
                <a:ea typeface="+mn-lt"/>
                <a:cs typeface="+mn-lt"/>
              </a:rPr>
              <a:t> </a:t>
            </a:r>
            <a:r>
              <a:rPr lang="en-US" sz="2200" dirty="0" err="1">
                <a:ea typeface="+mn-lt"/>
                <a:cs typeface="+mn-lt"/>
              </a:rPr>
              <a:t>kiraz</a:t>
            </a:r>
            <a:r>
              <a:rPr lang="en-US" sz="2200" dirty="0">
                <a:ea typeface="+mn-lt"/>
                <a:cs typeface="+mn-lt"/>
              </a:rPr>
              <a:t> </a:t>
            </a:r>
            <a:r>
              <a:rPr lang="en-US" sz="2200" dirty="0" err="1">
                <a:ea typeface="+mn-lt"/>
                <a:cs typeface="+mn-lt"/>
              </a:rPr>
              <a:t>meyvesinin</a:t>
            </a:r>
            <a:r>
              <a:rPr lang="en-US" sz="2200" dirty="0">
                <a:ea typeface="+mn-lt"/>
                <a:cs typeface="+mn-lt"/>
              </a:rPr>
              <a:t> </a:t>
            </a:r>
            <a:r>
              <a:rPr lang="en-US" sz="2200" dirty="0" err="1">
                <a:ea typeface="+mn-lt"/>
                <a:cs typeface="+mn-lt"/>
              </a:rPr>
              <a:t>arka</a:t>
            </a:r>
            <a:r>
              <a:rPr lang="en-US" sz="2200" dirty="0">
                <a:ea typeface="+mn-lt"/>
                <a:cs typeface="+mn-lt"/>
              </a:rPr>
              <a:t> </a:t>
            </a:r>
            <a:r>
              <a:rPr lang="en-US" sz="2200" dirty="0" err="1">
                <a:ea typeface="+mn-lt"/>
                <a:cs typeface="+mn-lt"/>
              </a:rPr>
              <a:t>planı</a:t>
            </a:r>
            <a:r>
              <a:rPr lang="en-US" sz="2200" dirty="0">
                <a:ea typeface="+mn-lt"/>
                <a:cs typeface="+mn-lt"/>
              </a:rPr>
              <a:t> </a:t>
            </a:r>
            <a:r>
              <a:rPr lang="en-US" sz="2200" dirty="0" err="1">
                <a:ea typeface="+mn-lt"/>
                <a:cs typeface="+mn-lt"/>
              </a:rPr>
              <a:t>temizlenmiştir</a:t>
            </a:r>
            <a:r>
              <a:rPr lang="en-US" sz="2200" dirty="0">
                <a:ea typeface="+mn-lt"/>
                <a:cs typeface="+mn-lt"/>
              </a:rPr>
              <a:t>. Daha </a:t>
            </a:r>
            <a:r>
              <a:rPr lang="en-US" sz="2200" dirty="0" err="1">
                <a:ea typeface="+mn-lt"/>
                <a:cs typeface="+mn-lt"/>
              </a:rPr>
              <a:t>sonra</a:t>
            </a:r>
            <a:r>
              <a:rPr lang="en-US" sz="2200" dirty="0">
                <a:ea typeface="+mn-lt"/>
                <a:cs typeface="+mn-lt"/>
              </a:rPr>
              <a:t> </a:t>
            </a:r>
            <a:r>
              <a:rPr lang="en-US" sz="2200" dirty="0" err="1">
                <a:ea typeface="+mn-lt"/>
                <a:cs typeface="+mn-lt"/>
              </a:rPr>
              <a:t>elde</a:t>
            </a:r>
            <a:r>
              <a:rPr lang="en-US" sz="2200" dirty="0">
                <a:ea typeface="+mn-lt"/>
                <a:cs typeface="+mn-lt"/>
              </a:rPr>
              <a:t> </a:t>
            </a:r>
            <a:r>
              <a:rPr lang="en-US" sz="2200" dirty="0" err="1">
                <a:ea typeface="+mn-lt"/>
                <a:cs typeface="+mn-lt"/>
              </a:rPr>
              <a:t>edilen</a:t>
            </a:r>
            <a:r>
              <a:rPr lang="en-US" sz="2200" dirty="0">
                <a:ea typeface="+mn-lt"/>
                <a:cs typeface="+mn-lt"/>
              </a:rPr>
              <a:t> </a:t>
            </a:r>
            <a:r>
              <a:rPr lang="en-US" sz="2200" dirty="0" err="1">
                <a:ea typeface="+mn-lt"/>
                <a:cs typeface="+mn-lt"/>
              </a:rPr>
              <a:t>gör</a:t>
            </a:r>
            <a:r>
              <a:rPr lang="en-US" sz="2200" dirty="0">
                <a:ea typeface="+mn-lt"/>
                <a:cs typeface="+mn-lt"/>
              </a:rPr>
              <a:t> </a:t>
            </a:r>
            <a:r>
              <a:rPr lang="en-US" sz="2200" dirty="0" err="1">
                <a:ea typeface="+mn-lt"/>
                <a:cs typeface="+mn-lt"/>
              </a:rPr>
              <a:t>üntü</a:t>
            </a:r>
            <a:r>
              <a:rPr lang="en-US" sz="2200" dirty="0">
                <a:ea typeface="+mn-lt"/>
                <a:cs typeface="+mn-lt"/>
              </a:rPr>
              <a:t> </a:t>
            </a:r>
            <a:r>
              <a:rPr lang="en-US" sz="2200" dirty="0" err="1">
                <a:ea typeface="+mn-lt"/>
                <a:cs typeface="+mn-lt"/>
              </a:rPr>
              <a:t>çeşitli</a:t>
            </a:r>
            <a:r>
              <a:rPr lang="en-US" sz="2200" dirty="0">
                <a:ea typeface="+mn-lt"/>
                <a:cs typeface="+mn-lt"/>
              </a:rPr>
              <a:t> </a:t>
            </a:r>
            <a:r>
              <a:rPr lang="en-US" sz="2200" dirty="0" err="1">
                <a:ea typeface="+mn-lt"/>
                <a:cs typeface="+mn-lt"/>
              </a:rPr>
              <a:t>filtreleme</a:t>
            </a:r>
            <a:r>
              <a:rPr lang="en-US" sz="2200" dirty="0">
                <a:ea typeface="+mn-lt"/>
                <a:cs typeface="+mn-lt"/>
              </a:rPr>
              <a:t> </a:t>
            </a:r>
            <a:r>
              <a:rPr lang="en-US" sz="2200" dirty="0" err="1">
                <a:ea typeface="+mn-lt"/>
                <a:cs typeface="+mn-lt"/>
              </a:rPr>
              <a:t>işlemlerine</a:t>
            </a:r>
            <a:r>
              <a:rPr lang="en-US" sz="2200" dirty="0">
                <a:ea typeface="+mn-lt"/>
                <a:cs typeface="+mn-lt"/>
              </a:rPr>
              <a:t> tabi </a:t>
            </a:r>
            <a:r>
              <a:rPr lang="en-US" sz="2200" dirty="0" err="1">
                <a:ea typeface="+mn-lt"/>
                <a:cs typeface="+mn-lt"/>
              </a:rPr>
              <a:t>tutulmuş</a:t>
            </a:r>
            <a:r>
              <a:rPr lang="en-US" sz="2200" dirty="0">
                <a:ea typeface="+mn-lt"/>
                <a:cs typeface="+mn-lt"/>
              </a:rPr>
              <a:t> </a:t>
            </a:r>
            <a:r>
              <a:rPr lang="en-US" sz="2200" dirty="0" err="1">
                <a:ea typeface="+mn-lt"/>
                <a:cs typeface="+mn-lt"/>
              </a:rPr>
              <a:t>ve</a:t>
            </a:r>
            <a:r>
              <a:rPr lang="en-US" sz="2200" dirty="0">
                <a:ea typeface="+mn-lt"/>
                <a:cs typeface="+mn-lt"/>
              </a:rPr>
              <a:t> </a:t>
            </a:r>
            <a:r>
              <a:rPr lang="en-US" sz="2200" dirty="0" err="1">
                <a:ea typeface="+mn-lt"/>
                <a:cs typeface="+mn-lt"/>
              </a:rPr>
              <a:t>belirli</a:t>
            </a:r>
            <a:r>
              <a:rPr lang="en-US" sz="2200" dirty="0">
                <a:ea typeface="+mn-lt"/>
                <a:cs typeface="+mn-lt"/>
              </a:rPr>
              <a:t> </a:t>
            </a:r>
            <a:r>
              <a:rPr lang="en-US" sz="2200" dirty="0" err="1">
                <a:ea typeface="+mn-lt"/>
                <a:cs typeface="+mn-lt"/>
              </a:rPr>
              <a:t>algoritmalar</a:t>
            </a:r>
            <a:r>
              <a:rPr lang="en-US" sz="2200" dirty="0">
                <a:ea typeface="+mn-lt"/>
                <a:cs typeface="+mn-lt"/>
              </a:rPr>
              <a:t> </a:t>
            </a:r>
            <a:r>
              <a:rPr lang="en-US" sz="2200" dirty="0" err="1">
                <a:ea typeface="+mn-lt"/>
                <a:cs typeface="+mn-lt"/>
              </a:rPr>
              <a:t>ile</a:t>
            </a:r>
            <a:r>
              <a:rPr lang="en-US" sz="2200" dirty="0">
                <a:ea typeface="+mn-lt"/>
                <a:cs typeface="+mn-lt"/>
              </a:rPr>
              <a:t> </a:t>
            </a:r>
            <a:r>
              <a:rPr lang="en-US" sz="2200" dirty="0" err="1">
                <a:ea typeface="+mn-lt"/>
                <a:cs typeface="+mn-lt"/>
              </a:rPr>
              <a:t>kirazların</a:t>
            </a:r>
            <a:r>
              <a:rPr lang="en-US" sz="2200" dirty="0">
                <a:ea typeface="+mn-lt"/>
                <a:cs typeface="+mn-lt"/>
              </a:rPr>
              <a:t> </a:t>
            </a:r>
            <a:r>
              <a:rPr lang="en-US" sz="2200" dirty="0" err="1">
                <a:ea typeface="+mn-lt"/>
                <a:cs typeface="+mn-lt"/>
              </a:rPr>
              <a:t>sınır</a:t>
            </a:r>
            <a:r>
              <a:rPr lang="en-US" sz="2200" dirty="0">
                <a:ea typeface="+mn-lt"/>
                <a:cs typeface="+mn-lt"/>
              </a:rPr>
              <a:t> </a:t>
            </a:r>
            <a:r>
              <a:rPr lang="en-US" sz="2200" dirty="0" err="1">
                <a:ea typeface="+mn-lt"/>
                <a:cs typeface="+mn-lt"/>
              </a:rPr>
              <a:t>alanları</a:t>
            </a:r>
            <a:r>
              <a:rPr lang="en-US" sz="2200" dirty="0">
                <a:ea typeface="+mn-lt"/>
                <a:cs typeface="+mn-lt"/>
              </a:rPr>
              <a:t> </a:t>
            </a:r>
            <a:r>
              <a:rPr lang="en-US" sz="2200" dirty="0" err="1">
                <a:ea typeface="+mn-lt"/>
                <a:cs typeface="+mn-lt"/>
              </a:rPr>
              <a:t>belirlenmiştir</a:t>
            </a:r>
            <a:r>
              <a:rPr lang="en-US" sz="2200" dirty="0">
                <a:ea typeface="+mn-lt"/>
                <a:cs typeface="+mn-lt"/>
              </a:rPr>
              <a:t>. </a:t>
            </a:r>
            <a:r>
              <a:rPr lang="en-US" sz="2200" dirty="0" err="1">
                <a:ea typeface="+mn-lt"/>
                <a:cs typeface="+mn-lt"/>
              </a:rPr>
              <a:t>Sınırları</a:t>
            </a:r>
            <a:r>
              <a:rPr lang="en-US" sz="2200" dirty="0">
                <a:ea typeface="+mn-lt"/>
                <a:cs typeface="+mn-lt"/>
              </a:rPr>
              <a:t> </a:t>
            </a:r>
            <a:r>
              <a:rPr lang="en-US" sz="2200" dirty="0" err="1">
                <a:ea typeface="+mn-lt"/>
                <a:cs typeface="+mn-lt"/>
              </a:rPr>
              <a:t>belirlenen</a:t>
            </a:r>
            <a:r>
              <a:rPr lang="en-US" sz="2200" dirty="0">
                <a:ea typeface="+mn-lt"/>
                <a:cs typeface="+mn-lt"/>
              </a:rPr>
              <a:t> </a:t>
            </a:r>
            <a:r>
              <a:rPr lang="en-US" sz="2200" dirty="0" err="1">
                <a:ea typeface="+mn-lt"/>
                <a:cs typeface="+mn-lt"/>
              </a:rPr>
              <a:t>kirazlara</a:t>
            </a:r>
            <a:r>
              <a:rPr lang="en-US" sz="2200" dirty="0">
                <a:ea typeface="+mn-lt"/>
                <a:cs typeface="+mn-lt"/>
              </a:rPr>
              <a:t> </a:t>
            </a:r>
            <a:r>
              <a:rPr lang="en-US" sz="2200" dirty="0" err="1">
                <a:ea typeface="+mn-lt"/>
                <a:cs typeface="+mn-lt"/>
              </a:rPr>
              <a:t>ait</a:t>
            </a:r>
            <a:r>
              <a:rPr lang="en-US" sz="2200" dirty="0">
                <a:ea typeface="+mn-lt"/>
                <a:cs typeface="+mn-lt"/>
              </a:rPr>
              <a:t> </a:t>
            </a:r>
            <a:r>
              <a:rPr lang="en-US" sz="2200" dirty="0" err="1">
                <a:ea typeface="+mn-lt"/>
                <a:cs typeface="+mn-lt"/>
              </a:rPr>
              <a:t>boyut</a:t>
            </a:r>
            <a:r>
              <a:rPr lang="en-US" sz="2200" dirty="0">
                <a:ea typeface="+mn-lt"/>
                <a:cs typeface="+mn-lt"/>
              </a:rPr>
              <a:t> </a:t>
            </a:r>
            <a:r>
              <a:rPr lang="en-US" sz="2200" dirty="0" err="1">
                <a:ea typeface="+mn-lt"/>
                <a:cs typeface="+mn-lt"/>
              </a:rPr>
              <a:t>bilgisi</a:t>
            </a:r>
            <a:r>
              <a:rPr lang="en-US" sz="2200" dirty="0">
                <a:ea typeface="+mn-lt"/>
                <a:cs typeface="+mn-lt"/>
              </a:rPr>
              <a:t> </a:t>
            </a:r>
            <a:r>
              <a:rPr lang="en-US" sz="2200" dirty="0" err="1">
                <a:ea typeface="+mn-lt"/>
                <a:cs typeface="+mn-lt"/>
              </a:rPr>
              <a:t>hesaplanarak</a:t>
            </a:r>
            <a:r>
              <a:rPr lang="en-US" sz="2200" dirty="0">
                <a:ea typeface="+mn-lt"/>
                <a:cs typeface="+mn-lt"/>
              </a:rPr>
              <a:t>, </a:t>
            </a:r>
            <a:r>
              <a:rPr lang="en-US" sz="2200" dirty="0" err="1">
                <a:ea typeface="+mn-lt"/>
                <a:cs typeface="+mn-lt"/>
              </a:rPr>
              <a:t>kirazlara</a:t>
            </a:r>
            <a:r>
              <a:rPr lang="en-US" sz="2200" dirty="0">
                <a:ea typeface="+mn-lt"/>
                <a:cs typeface="+mn-lt"/>
              </a:rPr>
              <a:t> </a:t>
            </a:r>
            <a:r>
              <a:rPr lang="en-US" sz="2200" dirty="0" err="1">
                <a:ea typeface="+mn-lt"/>
                <a:cs typeface="+mn-lt"/>
              </a:rPr>
              <a:t>ait</a:t>
            </a:r>
            <a:r>
              <a:rPr lang="en-US" sz="2200" dirty="0">
                <a:ea typeface="+mn-lt"/>
                <a:cs typeface="+mn-lt"/>
              </a:rPr>
              <a:t> </a:t>
            </a:r>
            <a:r>
              <a:rPr lang="en-US" sz="2200" dirty="0" err="1">
                <a:ea typeface="+mn-lt"/>
                <a:cs typeface="+mn-lt"/>
              </a:rPr>
              <a:t>boyutsal</a:t>
            </a:r>
            <a:r>
              <a:rPr lang="en-US" sz="2200" dirty="0">
                <a:ea typeface="+mn-lt"/>
                <a:cs typeface="+mn-lt"/>
              </a:rPr>
              <a:t> </a:t>
            </a:r>
            <a:r>
              <a:rPr lang="en-US" sz="2200" dirty="0" err="1">
                <a:ea typeface="+mn-lt"/>
                <a:cs typeface="+mn-lt"/>
              </a:rPr>
              <a:t>sınıflandırma</a:t>
            </a:r>
            <a:r>
              <a:rPr lang="en-US" sz="2200" dirty="0">
                <a:ea typeface="+mn-lt"/>
                <a:cs typeface="+mn-lt"/>
              </a:rPr>
              <a:t> </a:t>
            </a:r>
            <a:r>
              <a:rPr lang="en-US" sz="2200" dirty="0" err="1">
                <a:ea typeface="+mn-lt"/>
                <a:cs typeface="+mn-lt"/>
              </a:rPr>
              <a:t>işlemi</a:t>
            </a:r>
            <a:r>
              <a:rPr lang="en-US" sz="2200" dirty="0">
                <a:ea typeface="+mn-lt"/>
                <a:cs typeface="+mn-lt"/>
              </a:rPr>
              <a:t> </a:t>
            </a:r>
            <a:r>
              <a:rPr lang="en-US" sz="2200" dirty="0" err="1">
                <a:ea typeface="+mn-lt"/>
                <a:cs typeface="+mn-lt"/>
              </a:rPr>
              <a:t>gerçekleştirilmiştir</a:t>
            </a:r>
            <a:r>
              <a:rPr lang="en-US" sz="2200" dirty="0">
                <a:ea typeface="+mn-lt"/>
                <a:cs typeface="+mn-lt"/>
              </a:rPr>
              <a:t>.</a:t>
            </a:r>
            <a:endParaRPr lang="en-US" sz="2200"/>
          </a:p>
        </p:txBody>
      </p:sp>
    </p:spTree>
    <p:extLst>
      <p:ext uri="{BB962C8B-B14F-4D97-AF65-F5344CB8AC3E}">
        <p14:creationId xmlns:p14="http://schemas.microsoft.com/office/powerpoint/2010/main" val="177502023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Group 20">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2"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3"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9" name="Rectangle 24">
            <a:extLst>
              <a:ext uri="{FF2B5EF4-FFF2-40B4-BE49-F238E27FC236}">
                <a16:creationId xmlns:a16="http://schemas.microsoft.com/office/drawing/2014/main" id="{2D170B9C-85A5-4673-981C-DDDBAC51F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6" descr="Bir kata 'da cherrıes">
            <a:extLst>
              <a:ext uri="{FF2B5EF4-FFF2-40B4-BE49-F238E27FC236}">
                <a16:creationId xmlns:a16="http://schemas.microsoft.com/office/drawing/2014/main" id="{46B0301E-6F40-99AA-E37C-318A527B8181}"/>
              </a:ext>
            </a:extLst>
          </p:cNvPr>
          <p:cNvPicPr>
            <a:picLocks noChangeAspect="1"/>
          </p:cNvPicPr>
          <p:nvPr/>
        </p:nvPicPr>
        <p:blipFill rotWithShape="1">
          <a:blip r:embed="rId2"/>
          <a:srcRect l="34495" r="17238" b="-3"/>
          <a:stretch/>
        </p:blipFill>
        <p:spPr>
          <a:xfrm>
            <a:off x="20" y="10"/>
            <a:ext cx="4966232" cy="6857990"/>
          </a:xfrm>
          <a:prstGeom prst="rect">
            <a:avLst/>
          </a:prstGeom>
        </p:spPr>
      </p:pic>
      <p:sp>
        <p:nvSpPr>
          <p:cNvPr id="24" name="Freeform 6">
            <a:extLst>
              <a:ext uri="{FF2B5EF4-FFF2-40B4-BE49-F238E27FC236}">
                <a16:creationId xmlns:a16="http://schemas.microsoft.com/office/drawing/2014/main" id="{1C82216A-4221-434A-B11C-7E13B4A1F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412340"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Başlık 1">
            <a:extLst>
              <a:ext uri="{FF2B5EF4-FFF2-40B4-BE49-F238E27FC236}">
                <a16:creationId xmlns:a16="http://schemas.microsoft.com/office/drawing/2014/main" id="{74DCE492-C384-7660-F0CC-D588918B9856}"/>
              </a:ext>
            </a:extLst>
          </p:cNvPr>
          <p:cNvSpPr>
            <a:spLocks noGrp="1"/>
          </p:cNvSpPr>
          <p:nvPr>
            <p:ph type="title"/>
          </p:nvPr>
        </p:nvSpPr>
        <p:spPr>
          <a:xfrm>
            <a:off x="6138004" y="1480930"/>
            <a:ext cx="5607908" cy="3254321"/>
          </a:xfrm>
        </p:spPr>
        <p:txBody>
          <a:bodyPr vert="horz" lIns="91440" tIns="45720" rIns="91440" bIns="45720" rtlCol="0" anchor="b">
            <a:normAutofit/>
          </a:bodyPr>
          <a:lstStyle/>
          <a:p>
            <a:pPr>
              <a:lnSpc>
                <a:spcPct val="89000"/>
              </a:lnSpc>
            </a:pPr>
            <a:r>
              <a:rPr lang="en-US" sz="5400" cap="all" dirty="0"/>
              <a:t>2.Materyal </a:t>
            </a:r>
            <a:r>
              <a:rPr lang="en-US" sz="5400" cap="all" dirty="0" err="1"/>
              <a:t>ve</a:t>
            </a:r>
            <a:r>
              <a:rPr lang="en-US" sz="5400" cap="all" dirty="0"/>
              <a:t> </a:t>
            </a:r>
            <a:r>
              <a:rPr lang="en-US" sz="5400" cap="all" dirty="0" err="1"/>
              <a:t>Metot</a:t>
            </a:r>
            <a:br>
              <a:rPr lang="en-US" sz="5400" cap="all" dirty="0"/>
            </a:br>
            <a:r>
              <a:rPr lang="en-US" sz="5400" cap="all" dirty="0"/>
              <a:t>     </a:t>
            </a:r>
            <a:r>
              <a:rPr lang="en-US" sz="4400" cap="all" dirty="0"/>
              <a:t>2.1 KİRAZ MEYVESİ</a:t>
            </a:r>
          </a:p>
        </p:txBody>
      </p:sp>
    </p:spTree>
    <p:extLst>
      <p:ext uri="{BB962C8B-B14F-4D97-AF65-F5344CB8AC3E}">
        <p14:creationId xmlns:p14="http://schemas.microsoft.com/office/powerpoint/2010/main" val="955848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8"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9"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1" name="Rectangle 20">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6" name="İçerik Yer Tutucusu 5">
            <a:extLst>
              <a:ext uri="{FF2B5EF4-FFF2-40B4-BE49-F238E27FC236}">
                <a16:creationId xmlns:a16="http://schemas.microsoft.com/office/drawing/2014/main" id="{8F35357E-8AAC-C63E-2EE3-A6295570C969}"/>
              </a:ext>
            </a:extLst>
          </p:cNvPr>
          <p:cNvSpPr>
            <a:spLocks noGrp="1"/>
          </p:cNvSpPr>
          <p:nvPr>
            <p:ph type="body" idx="1"/>
          </p:nvPr>
        </p:nvSpPr>
        <p:spPr>
          <a:xfrm>
            <a:off x="7818010" y="200639"/>
            <a:ext cx="4207588" cy="6501126"/>
          </a:xfrm>
        </p:spPr>
        <p:txBody>
          <a:bodyPr vert="horz" lIns="91440" tIns="45720" rIns="91440" bIns="45720" rtlCol="0" anchor="t">
            <a:normAutofit/>
          </a:bodyPr>
          <a:lstStyle/>
          <a:p>
            <a:pPr algn="ctr">
              <a:lnSpc>
                <a:spcPct val="102000"/>
              </a:lnSpc>
              <a:spcAft>
                <a:spcPts val="600"/>
              </a:spcAft>
            </a:pPr>
            <a:r>
              <a:rPr lang="en-US" sz="1800" dirty="0" err="1"/>
              <a:t>Latince</a:t>
            </a:r>
            <a:r>
              <a:rPr lang="en-US" sz="1800" dirty="0"/>
              <a:t> </a:t>
            </a:r>
            <a:r>
              <a:rPr lang="en-US" sz="1800" dirty="0" err="1"/>
              <a:t>ismi</a:t>
            </a:r>
            <a:r>
              <a:rPr lang="en-US" sz="1800" dirty="0"/>
              <a:t> '</a:t>
            </a:r>
            <a:r>
              <a:rPr lang="en-US" sz="1800" dirty="0" err="1"/>
              <a:t>Prunusavium</a:t>
            </a:r>
            <a:r>
              <a:rPr lang="en-US" sz="1800" dirty="0"/>
              <a:t>' </a:t>
            </a:r>
            <a:r>
              <a:rPr lang="en-US" sz="1800" dirty="0" err="1"/>
              <a:t>olan</a:t>
            </a:r>
            <a:r>
              <a:rPr lang="en-US" sz="1800" dirty="0"/>
              <a:t> </a:t>
            </a:r>
            <a:r>
              <a:rPr lang="en-US" sz="1800" dirty="0" err="1"/>
              <a:t>kiraz</a:t>
            </a:r>
            <a:r>
              <a:rPr lang="en-US" sz="1800" dirty="0"/>
              <a:t> </a:t>
            </a:r>
            <a:r>
              <a:rPr lang="en-US" sz="1800" dirty="0" err="1"/>
              <a:t>ağacı</a:t>
            </a:r>
            <a:r>
              <a:rPr lang="en-US" sz="1800" dirty="0"/>
              <a:t>, </a:t>
            </a:r>
            <a:r>
              <a:rPr lang="en-US" sz="1800" dirty="0" err="1"/>
              <a:t>Gülgiller</a:t>
            </a:r>
            <a:r>
              <a:rPr lang="en-US" sz="1800" dirty="0"/>
              <a:t> (Rosaceae) </a:t>
            </a:r>
            <a:r>
              <a:rPr lang="en-US" sz="1800" dirty="0" err="1"/>
              <a:t>familyasının</a:t>
            </a:r>
            <a:r>
              <a:rPr lang="en-US" sz="1800" dirty="0"/>
              <a:t> </a:t>
            </a:r>
          </a:p>
          <a:p>
            <a:pPr algn="ctr">
              <a:lnSpc>
                <a:spcPct val="102000"/>
              </a:lnSpc>
              <a:spcAft>
                <a:spcPts val="600"/>
              </a:spcAft>
            </a:pPr>
            <a:r>
              <a:rPr lang="en-US" sz="1800" dirty="0" err="1"/>
              <a:t>bir</a:t>
            </a:r>
            <a:r>
              <a:rPr lang="en-US" sz="1800" dirty="0"/>
              <a:t> </a:t>
            </a:r>
            <a:r>
              <a:rPr lang="en-US" sz="1800" dirty="0" err="1"/>
              <a:t>üyesidir</a:t>
            </a:r>
            <a:r>
              <a:rPr lang="en-US" sz="1800" dirty="0"/>
              <a:t> [9].</a:t>
            </a:r>
            <a:r>
              <a:rPr lang="en-US" sz="1800" dirty="0" err="1"/>
              <a:t>Dünyada</a:t>
            </a:r>
            <a:r>
              <a:rPr lang="en-US" sz="1800" dirty="0"/>
              <a:t> 1500 </a:t>
            </a:r>
            <a:r>
              <a:rPr lang="en-US" sz="1800" dirty="0" err="1"/>
              <a:t>civarında</a:t>
            </a:r>
            <a:r>
              <a:rPr lang="en-US" sz="1800" dirty="0"/>
              <a:t> </a:t>
            </a:r>
            <a:r>
              <a:rPr lang="en-US" sz="1800" dirty="0" err="1"/>
              <a:t>çeşidi</a:t>
            </a:r>
            <a:r>
              <a:rPr lang="en-US" sz="1800" dirty="0"/>
              <a:t> </a:t>
            </a:r>
            <a:r>
              <a:rPr lang="en-US" sz="1800" dirty="0" err="1"/>
              <a:t>olan</a:t>
            </a:r>
            <a:r>
              <a:rPr lang="en-US" sz="1800" dirty="0"/>
              <a:t> </a:t>
            </a:r>
            <a:r>
              <a:rPr lang="en-US" sz="1800" dirty="0" err="1"/>
              <a:t>kiraz</a:t>
            </a:r>
            <a:r>
              <a:rPr lang="en-US" sz="1800" dirty="0"/>
              <a:t>, </a:t>
            </a:r>
            <a:r>
              <a:rPr lang="en-US" sz="1800" dirty="0" err="1"/>
              <a:t>tatlı</a:t>
            </a:r>
            <a:r>
              <a:rPr lang="en-US" sz="1800" dirty="0"/>
              <a:t> </a:t>
            </a:r>
            <a:r>
              <a:rPr lang="en-US" sz="1800" dirty="0" err="1"/>
              <a:t>aromalı,sulu</a:t>
            </a:r>
            <a:r>
              <a:rPr lang="en-US" sz="1800" dirty="0"/>
              <a:t> </a:t>
            </a:r>
            <a:r>
              <a:rPr lang="en-US" sz="1800" dirty="0" err="1"/>
              <a:t>ve</a:t>
            </a:r>
            <a:endParaRPr lang="en-US" sz="1800" dirty="0"/>
          </a:p>
          <a:p>
            <a:pPr algn="ctr">
              <a:lnSpc>
                <a:spcPct val="102000"/>
              </a:lnSpc>
              <a:spcAft>
                <a:spcPts val="600"/>
              </a:spcAft>
            </a:pPr>
            <a:r>
              <a:rPr lang="en-US" sz="1800" dirty="0"/>
              <a:t> </a:t>
            </a:r>
            <a:r>
              <a:rPr lang="en-US" sz="1800" dirty="0" err="1"/>
              <a:t>sert</a:t>
            </a:r>
            <a:r>
              <a:rPr lang="en-US" sz="1800" dirty="0"/>
              <a:t> </a:t>
            </a:r>
            <a:r>
              <a:rPr lang="en-US" sz="1800" dirty="0" err="1"/>
              <a:t>çekirdekli</a:t>
            </a:r>
            <a:r>
              <a:rPr lang="en-US" sz="1800" dirty="0"/>
              <a:t> </a:t>
            </a:r>
            <a:r>
              <a:rPr lang="en-US" sz="1800" dirty="0" err="1"/>
              <a:t>bir</a:t>
            </a:r>
            <a:r>
              <a:rPr lang="en-US" sz="1800" dirty="0"/>
              <a:t> </a:t>
            </a:r>
            <a:r>
              <a:rPr lang="en-US" sz="1800" dirty="0" err="1"/>
              <a:t>meyve</a:t>
            </a:r>
            <a:r>
              <a:rPr lang="en-US" sz="1800" dirty="0"/>
              <a:t> </a:t>
            </a:r>
            <a:r>
              <a:rPr lang="en-US" sz="1800" dirty="0" err="1"/>
              <a:t>türüdür</a:t>
            </a:r>
            <a:r>
              <a:rPr lang="en-US" sz="1800" dirty="0"/>
              <a:t> . </a:t>
            </a:r>
          </a:p>
          <a:p>
            <a:pPr algn="ctr">
              <a:lnSpc>
                <a:spcPct val="102000"/>
              </a:lnSpc>
              <a:spcAft>
                <a:spcPts val="600"/>
              </a:spcAft>
            </a:pPr>
            <a:r>
              <a:rPr lang="en-US" sz="1800" dirty="0"/>
              <a:t>Kiraz; </a:t>
            </a:r>
            <a:r>
              <a:rPr lang="en-US" sz="1800" dirty="0" err="1"/>
              <a:t>kalsiyum</a:t>
            </a:r>
            <a:r>
              <a:rPr lang="en-US" sz="1800" dirty="0"/>
              <a:t>, </a:t>
            </a:r>
            <a:r>
              <a:rPr lang="en-US" sz="1800" dirty="0" err="1"/>
              <a:t>çinko</a:t>
            </a:r>
            <a:r>
              <a:rPr lang="en-US" sz="1800" dirty="0"/>
              <a:t>, </a:t>
            </a:r>
            <a:r>
              <a:rPr lang="en-US" sz="1800" dirty="0" err="1"/>
              <a:t>potasyum</a:t>
            </a:r>
            <a:r>
              <a:rPr lang="en-US" sz="1800" dirty="0"/>
              <a:t>, </a:t>
            </a:r>
            <a:r>
              <a:rPr lang="en-US" sz="1800" dirty="0" err="1"/>
              <a:t>karotenoidler</a:t>
            </a:r>
            <a:r>
              <a:rPr lang="en-US" sz="1800" dirty="0"/>
              <a:t>, </a:t>
            </a:r>
            <a:r>
              <a:rPr lang="en-US" sz="1800" dirty="0" err="1"/>
              <a:t>lif</a:t>
            </a:r>
            <a:r>
              <a:rPr lang="en-US" sz="1800" dirty="0"/>
              <a:t>, </a:t>
            </a:r>
            <a:r>
              <a:rPr lang="en-US" sz="1800" dirty="0" err="1"/>
              <a:t>ve</a:t>
            </a:r>
            <a:r>
              <a:rPr lang="en-US" sz="1800" dirty="0"/>
              <a:t> C </a:t>
            </a:r>
            <a:r>
              <a:rPr lang="en-US" sz="1800" dirty="0" err="1"/>
              <a:t>vitamini</a:t>
            </a:r>
            <a:r>
              <a:rPr lang="en-US" sz="1800" dirty="0"/>
              <a:t>, </a:t>
            </a:r>
            <a:r>
              <a:rPr lang="en-US" sz="1800" dirty="0" err="1"/>
              <a:t>demir</a:t>
            </a:r>
            <a:r>
              <a:rPr lang="en-US" sz="1800" dirty="0"/>
              <a:t>, </a:t>
            </a:r>
            <a:r>
              <a:rPr lang="en-US" sz="1800" dirty="0" err="1"/>
              <a:t>tiamin</a:t>
            </a:r>
            <a:r>
              <a:rPr lang="en-US" sz="1800" dirty="0"/>
              <a:t> </a:t>
            </a:r>
          </a:p>
          <a:p>
            <a:pPr algn="ctr">
              <a:lnSpc>
                <a:spcPct val="102000"/>
              </a:lnSpc>
              <a:spcAft>
                <a:spcPts val="600"/>
              </a:spcAft>
            </a:pPr>
            <a:r>
              <a:rPr lang="en-US" sz="1800" dirty="0"/>
              <a:t>riboflavin, </a:t>
            </a:r>
            <a:r>
              <a:rPr lang="en-US" sz="1800" dirty="0" err="1"/>
              <a:t>niasin</a:t>
            </a:r>
            <a:r>
              <a:rPr lang="en-US" sz="1800" dirty="0"/>
              <a:t>, </a:t>
            </a:r>
            <a:r>
              <a:rPr lang="en-US" sz="1800" dirty="0" err="1"/>
              <a:t>magnezyum</a:t>
            </a:r>
            <a:r>
              <a:rPr lang="en-US" sz="1800" dirty="0"/>
              <a:t>, </a:t>
            </a:r>
          </a:p>
          <a:p>
            <a:pPr algn="ctr">
              <a:lnSpc>
                <a:spcPct val="102000"/>
              </a:lnSpc>
              <a:spcAft>
                <a:spcPts val="600"/>
              </a:spcAft>
            </a:pPr>
            <a:r>
              <a:rPr lang="en-US" sz="1800" dirty="0"/>
              <a:t>E </a:t>
            </a:r>
            <a:r>
              <a:rPr lang="en-US" sz="1800" dirty="0" err="1"/>
              <a:t>ve</a:t>
            </a:r>
            <a:r>
              <a:rPr lang="en-US" sz="1800" dirty="0"/>
              <a:t> B6 </a:t>
            </a:r>
            <a:r>
              <a:rPr lang="en-US" sz="1800" dirty="0" err="1"/>
              <a:t>vitaminleri</a:t>
            </a:r>
            <a:r>
              <a:rPr lang="en-US" sz="1800" dirty="0"/>
              <a:t> </a:t>
            </a:r>
            <a:r>
              <a:rPr lang="en-US" sz="1800" dirty="0" err="1"/>
              <a:t>bakımından</a:t>
            </a:r>
            <a:r>
              <a:rPr lang="en-US" sz="1800" dirty="0"/>
              <a:t> </a:t>
            </a:r>
            <a:r>
              <a:rPr lang="en-US" sz="1800" dirty="0" err="1"/>
              <a:t>zengin</a:t>
            </a:r>
            <a:r>
              <a:rPr lang="en-US" sz="1800" dirty="0"/>
              <a:t> </a:t>
            </a:r>
            <a:r>
              <a:rPr lang="en-US" sz="1800" dirty="0" err="1"/>
              <a:t>bir</a:t>
            </a:r>
            <a:r>
              <a:rPr lang="en-US" sz="1800" dirty="0"/>
              <a:t> </a:t>
            </a:r>
            <a:r>
              <a:rPr lang="en-US" sz="1800" dirty="0" err="1"/>
              <a:t>meyvedir</a:t>
            </a:r>
            <a:r>
              <a:rPr lang="en-US" sz="1800" dirty="0"/>
              <a:t> [2014-</a:t>
            </a:r>
          </a:p>
          <a:p>
            <a:pPr algn="ctr">
              <a:lnSpc>
                <a:spcPct val="102000"/>
              </a:lnSpc>
              <a:spcAft>
                <a:spcPts val="600"/>
              </a:spcAft>
            </a:pPr>
            <a:r>
              <a:rPr lang="en-US" sz="1800" dirty="0"/>
              <a:t>2018 </a:t>
            </a:r>
            <a:r>
              <a:rPr lang="en-US" sz="1800" dirty="0" err="1"/>
              <a:t>yılları</a:t>
            </a:r>
            <a:r>
              <a:rPr lang="en-US" sz="1800" dirty="0"/>
              <a:t> </a:t>
            </a:r>
            <a:r>
              <a:rPr lang="en-US" sz="1800" dirty="0" err="1"/>
              <a:t>arası</a:t>
            </a:r>
            <a:r>
              <a:rPr lang="en-US" sz="1800" dirty="0"/>
              <a:t> </a:t>
            </a:r>
            <a:r>
              <a:rPr lang="en-US" sz="1800" dirty="0" err="1"/>
              <a:t>kiraz</a:t>
            </a:r>
            <a:r>
              <a:rPr lang="en-US" sz="1800" dirty="0"/>
              <a:t> </a:t>
            </a:r>
            <a:r>
              <a:rPr lang="en-US" sz="1800" dirty="0" err="1"/>
              <a:t>üretimi</a:t>
            </a:r>
            <a:r>
              <a:rPr lang="en-US" sz="1800" dirty="0"/>
              <a:t> </a:t>
            </a:r>
            <a:r>
              <a:rPr lang="en-US" sz="1800" dirty="0" err="1"/>
              <a:t>incelendiğinde</a:t>
            </a:r>
            <a:r>
              <a:rPr lang="en-US" sz="1800" dirty="0"/>
              <a:t>, </a:t>
            </a:r>
            <a:r>
              <a:rPr lang="en-US" sz="1800" dirty="0" err="1"/>
              <a:t>beş</a:t>
            </a:r>
            <a:r>
              <a:rPr lang="en-US" sz="1800" dirty="0"/>
              <a:t> </a:t>
            </a:r>
            <a:r>
              <a:rPr lang="en-US" sz="1800" dirty="0" err="1"/>
              <a:t>yıllık</a:t>
            </a:r>
            <a:r>
              <a:rPr lang="en-US" sz="1800" dirty="0"/>
              <a:t> </a:t>
            </a:r>
            <a:r>
              <a:rPr lang="en-US" sz="1800" dirty="0" err="1"/>
              <a:t>üretim</a:t>
            </a:r>
            <a:r>
              <a:rPr lang="en-US" sz="1800" dirty="0"/>
              <a:t> </a:t>
            </a:r>
            <a:r>
              <a:rPr lang="en-US" sz="1800" dirty="0" err="1"/>
              <a:t>ortalaması</a:t>
            </a:r>
            <a:r>
              <a:rPr lang="en-US" sz="1800" dirty="0"/>
              <a:t> 570 </a:t>
            </a:r>
          </a:p>
          <a:p>
            <a:pPr algn="ctr">
              <a:lnSpc>
                <a:spcPct val="102000"/>
              </a:lnSpc>
              <a:spcAft>
                <a:spcPts val="600"/>
              </a:spcAft>
            </a:pPr>
            <a:r>
              <a:rPr lang="en-US" sz="1800" dirty="0"/>
              <a:t>bin ton </a:t>
            </a:r>
            <a:r>
              <a:rPr lang="en-US" sz="1800" dirty="0" err="1"/>
              <a:t>olan</a:t>
            </a:r>
            <a:r>
              <a:rPr lang="en-US" sz="1800" dirty="0"/>
              <a:t> </a:t>
            </a:r>
            <a:r>
              <a:rPr lang="en-US" sz="1800" dirty="0" err="1"/>
              <a:t>Türkiye’nin</a:t>
            </a:r>
            <a:r>
              <a:rPr lang="en-US" sz="1800" dirty="0"/>
              <a:t> </a:t>
            </a:r>
            <a:r>
              <a:rPr lang="en-US" sz="1800" dirty="0" err="1"/>
              <a:t>dünya</a:t>
            </a:r>
            <a:r>
              <a:rPr lang="en-US" sz="1800" dirty="0"/>
              <a:t> </a:t>
            </a:r>
            <a:r>
              <a:rPr lang="en-US" sz="1800" dirty="0" err="1"/>
              <a:t>liderliğini</a:t>
            </a:r>
            <a:r>
              <a:rPr lang="en-US" sz="1800" dirty="0"/>
              <a:t> </a:t>
            </a:r>
            <a:r>
              <a:rPr lang="en-US" sz="1800" dirty="0" err="1"/>
              <a:t>aldığı</a:t>
            </a:r>
            <a:r>
              <a:rPr lang="en-US" sz="1800" dirty="0"/>
              <a:t>, </a:t>
            </a:r>
            <a:r>
              <a:rPr lang="en-US" sz="1800" dirty="0" err="1"/>
              <a:t>ikinci</a:t>
            </a:r>
            <a:r>
              <a:rPr lang="en-US" sz="1800" dirty="0"/>
              <a:t> </a:t>
            </a:r>
            <a:r>
              <a:rPr lang="en-US" sz="1800" dirty="0" err="1"/>
              <a:t>sırada</a:t>
            </a:r>
            <a:r>
              <a:rPr lang="en-US" sz="1800" dirty="0"/>
              <a:t> </a:t>
            </a:r>
            <a:r>
              <a:rPr lang="en-US" sz="1800" dirty="0" err="1"/>
              <a:t>ise</a:t>
            </a:r>
            <a:r>
              <a:rPr lang="en-US" sz="1800" dirty="0"/>
              <a:t> 333 bin </a:t>
            </a:r>
          </a:p>
          <a:p>
            <a:pPr algn="ctr">
              <a:lnSpc>
                <a:spcPct val="102000"/>
              </a:lnSpc>
              <a:spcAft>
                <a:spcPts val="600"/>
              </a:spcAft>
            </a:pPr>
            <a:r>
              <a:rPr lang="en-US" sz="1800" dirty="0"/>
              <a:t>ton </a:t>
            </a:r>
            <a:r>
              <a:rPr lang="en-US" sz="1800" dirty="0" err="1"/>
              <a:t>üretim</a:t>
            </a:r>
            <a:r>
              <a:rPr lang="en-US" sz="1800" dirty="0"/>
              <a:t> </a:t>
            </a:r>
            <a:r>
              <a:rPr lang="en-US" sz="1800" dirty="0" err="1"/>
              <a:t>ile</a:t>
            </a:r>
            <a:r>
              <a:rPr lang="en-US" sz="1800" dirty="0"/>
              <a:t> </a:t>
            </a:r>
            <a:r>
              <a:rPr lang="en-US" sz="1800" dirty="0" err="1"/>
              <a:t>ABD’nin</a:t>
            </a:r>
            <a:r>
              <a:rPr lang="en-US" sz="1800" dirty="0"/>
              <a:t> </a:t>
            </a:r>
            <a:r>
              <a:rPr lang="en-US" sz="1800" dirty="0" err="1"/>
              <a:t>ülkemizi</a:t>
            </a:r>
            <a:r>
              <a:rPr lang="en-US" sz="1800" dirty="0"/>
              <a:t> </a:t>
            </a:r>
            <a:r>
              <a:rPr lang="en-US" sz="1800" dirty="0" err="1"/>
              <a:t>takip</a:t>
            </a:r>
            <a:r>
              <a:rPr lang="en-US" sz="1800" dirty="0"/>
              <a:t> </a:t>
            </a:r>
            <a:r>
              <a:rPr lang="en-US" sz="1800" dirty="0" err="1"/>
              <a:t>ettiği</a:t>
            </a:r>
            <a:r>
              <a:rPr lang="en-US" sz="1800" dirty="0"/>
              <a:t> </a:t>
            </a:r>
            <a:r>
              <a:rPr lang="en-US" sz="1800" dirty="0" err="1"/>
              <a:t>görülmektedir</a:t>
            </a:r>
            <a:r>
              <a:rPr lang="en-US" sz="1800" dirty="0"/>
              <a:t>. </a:t>
            </a:r>
          </a:p>
          <a:p>
            <a:pPr algn="ctr">
              <a:lnSpc>
                <a:spcPct val="102000"/>
              </a:lnSpc>
              <a:spcAft>
                <a:spcPts val="600"/>
              </a:spcAft>
            </a:pPr>
            <a:r>
              <a:rPr lang="en-US" sz="1800" dirty="0" err="1"/>
              <a:t>aşağıdaki</a:t>
            </a:r>
            <a:r>
              <a:rPr lang="en-US" sz="1800" dirty="0"/>
              <a:t> </a:t>
            </a:r>
            <a:r>
              <a:rPr lang="en-US" sz="1800" dirty="0" err="1"/>
              <a:t>şekilde</a:t>
            </a:r>
            <a:r>
              <a:rPr lang="en-US" sz="1800" dirty="0"/>
              <a:t> </a:t>
            </a:r>
            <a:r>
              <a:rPr lang="en-US" sz="1800" dirty="0" err="1"/>
              <a:t>ülkeler</a:t>
            </a:r>
            <a:r>
              <a:rPr lang="en-US" sz="1800" dirty="0"/>
              <a:t> </a:t>
            </a:r>
            <a:r>
              <a:rPr lang="en-US" sz="1800" dirty="0" err="1"/>
              <a:t>bazında</a:t>
            </a:r>
            <a:r>
              <a:rPr lang="en-US" sz="1800" dirty="0"/>
              <a:t> </a:t>
            </a:r>
            <a:r>
              <a:rPr lang="en-US" sz="1800" dirty="0" err="1"/>
              <a:t>yıllara</a:t>
            </a:r>
            <a:r>
              <a:rPr lang="en-US" sz="1800" dirty="0"/>
              <a:t> </a:t>
            </a:r>
            <a:r>
              <a:rPr lang="en-US" sz="1800" dirty="0" err="1"/>
              <a:t>göre</a:t>
            </a:r>
            <a:r>
              <a:rPr lang="en-US" sz="1800" dirty="0"/>
              <a:t> </a:t>
            </a:r>
            <a:r>
              <a:rPr lang="en-US" sz="1800" dirty="0" err="1"/>
              <a:t>dünya</a:t>
            </a:r>
            <a:r>
              <a:rPr lang="en-US" sz="1800" dirty="0"/>
              <a:t> </a:t>
            </a:r>
            <a:r>
              <a:rPr lang="en-US" sz="1800" dirty="0" err="1"/>
              <a:t>kiraz</a:t>
            </a:r>
            <a:r>
              <a:rPr lang="en-US" sz="1800" dirty="0"/>
              <a:t> </a:t>
            </a:r>
            <a:r>
              <a:rPr lang="en-US" sz="1800" dirty="0" err="1"/>
              <a:t>üretim</a:t>
            </a:r>
            <a:r>
              <a:rPr lang="en-US" sz="1800" dirty="0"/>
              <a:t> </a:t>
            </a:r>
            <a:r>
              <a:rPr lang="en-US" sz="1800" dirty="0" err="1"/>
              <a:t>miktarları</a:t>
            </a:r>
            <a:r>
              <a:rPr lang="en-US" sz="1800" dirty="0"/>
              <a:t> (ton)</a:t>
            </a:r>
          </a:p>
          <a:p>
            <a:pPr algn="ctr">
              <a:lnSpc>
                <a:spcPct val="102000"/>
              </a:lnSpc>
              <a:spcAft>
                <a:spcPts val="600"/>
              </a:spcAft>
            </a:pPr>
            <a:r>
              <a:rPr lang="en-US" sz="1800" dirty="0" err="1"/>
              <a:t>gösterilmiştir</a:t>
            </a:r>
            <a:r>
              <a:rPr lang="en-US" sz="1800" dirty="0"/>
              <a:t> [10]</a:t>
            </a:r>
            <a:r>
              <a:rPr lang="en-US" sz="1600" dirty="0"/>
              <a:t>.</a:t>
            </a:r>
          </a:p>
        </p:txBody>
      </p:sp>
      <p:sp>
        <p:nvSpPr>
          <p:cNvPr id="23"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5"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12" name="Resim 13">
            <a:extLst>
              <a:ext uri="{FF2B5EF4-FFF2-40B4-BE49-F238E27FC236}">
                <a16:creationId xmlns:a16="http://schemas.microsoft.com/office/drawing/2014/main" id="{6EFE2B3D-06D1-0C7D-8B22-42AF083A3734}"/>
              </a:ext>
            </a:extLst>
          </p:cNvPr>
          <p:cNvPicPr>
            <a:picLocks noChangeAspect="1"/>
          </p:cNvPicPr>
          <p:nvPr/>
        </p:nvPicPr>
        <p:blipFill>
          <a:blip r:embed="rId2"/>
          <a:stretch>
            <a:fillRect/>
          </a:stretch>
        </p:blipFill>
        <p:spPr>
          <a:xfrm>
            <a:off x="1379023" y="2375529"/>
            <a:ext cx="5659222" cy="2306133"/>
          </a:xfrm>
          <a:prstGeom prst="rect">
            <a:avLst/>
          </a:prstGeom>
        </p:spPr>
      </p:pic>
    </p:spTree>
    <p:extLst>
      <p:ext uri="{BB962C8B-B14F-4D97-AF65-F5344CB8AC3E}">
        <p14:creationId xmlns:p14="http://schemas.microsoft.com/office/powerpoint/2010/main" val="3253539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6"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7"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20" name="Picture 19">
            <a:extLst>
              <a:ext uri="{FF2B5EF4-FFF2-40B4-BE49-F238E27FC236}">
                <a16:creationId xmlns:a16="http://schemas.microsoft.com/office/drawing/2014/main" id="{1D207CFF-B3E0-D532-34B1-36302B53A656}"/>
              </a:ext>
            </a:extLst>
          </p:cNvPr>
          <p:cNvPicPr>
            <a:picLocks noChangeAspect="1"/>
          </p:cNvPicPr>
          <p:nvPr/>
        </p:nvPicPr>
        <p:blipFill rotWithShape="1">
          <a:blip r:embed="rId2">
            <a:grayscl/>
          </a:blip>
          <a:srcRect r="20" b="1"/>
          <a:stretch/>
        </p:blipFill>
        <p:spPr>
          <a:xfrm>
            <a:off x="20" y="10"/>
            <a:ext cx="12191980" cy="6859300"/>
          </a:xfrm>
          <a:prstGeom prst="rect">
            <a:avLst/>
          </a:prstGeom>
        </p:spPr>
      </p:pic>
      <p:sp>
        <p:nvSpPr>
          <p:cNvPr id="29" name="Rectangle 28">
            <a:extLst>
              <a:ext uri="{FF2B5EF4-FFF2-40B4-BE49-F238E27FC236}">
                <a16:creationId xmlns:a16="http://schemas.microsoft.com/office/drawing/2014/main" id="{334BA972-C640-4E2E-B1AC-162A1ABA4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6">
            <a:extLst>
              <a:ext uri="{FF2B5EF4-FFF2-40B4-BE49-F238E27FC236}">
                <a16:creationId xmlns:a16="http://schemas.microsoft.com/office/drawing/2014/main" id="{AB4EBAB6-4362-4DD4-B97E-6707AFA5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33" name="Freeform 6">
            <a:extLst>
              <a:ext uri="{FF2B5EF4-FFF2-40B4-BE49-F238E27FC236}">
                <a16:creationId xmlns:a16="http://schemas.microsoft.com/office/drawing/2014/main" id="{2FA5E0A6-4D2A-405F-AA56-A8E597834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 name="Başlık 1">
            <a:extLst>
              <a:ext uri="{FF2B5EF4-FFF2-40B4-BE49-F238E27FC236}">
                <a16:creationId xmlns:a16="http://schemas.microsoft.com/office/drawing/2014/main" id="{C06564E7-6800-54B0-F525-1AAF166DE701}"/>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7200" cap="all"/>
              <a:t>2.2 GÖRÜNTÜ İŞLEME</a:t>
            </a:r>
          </a:p>
        </p:txBody>
      </p:sp>
    </p:spTree>
    <p:extLst>
      <p:ext uri="{BB962C8B-B14F-4D97-AF65-F5344CB8AC3E}">
        <p14:creationId xmlns:p14="http://schemas.microsoft.com/office/powerpoint/2010/main" val="55161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5F79084-E805-48DA-8EAC-CD5FD493E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D26F89A5-8A9C-444D-8C0B-C97F9A052C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6">
            <a:extLst>
              <a:ext uri="{FF2B5EF4-FFF2-40B4-BE49-F238E27FC236}">
                <a16:creationId xmlns:a16="http://schemas.microsoft.com/office/drawing/2014/main" id="{C163F9CF-FCBB-431B-AA0B-0FE93E259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38446" y="1749415"/>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
        <p:nvSpPr>
          <p:cNvPr id="23" name="Metin kutusu 22">
            <a:extLst>
              <a:ext uri="{FF2B5EF4-FFF2-40B4-BE49-F238E27FC236}">
                <a16:creationId xmlns:a16="http://schemas.microsoft.com/office/drawing/2014/main" id="{B26C69C9-D938-4063-4592-EB06F8330510}"/>
              </a:ext>
            </a:extLst>
          </p:cNvPr>
          <p:cNvSpPr txBox="1"/>
          <p:nvPr/>
        </p:nvSpPr>
        <p:spPr>
          <a:xfrm>
            <a:off x="669551" y="4700867"/>
            <a:ext cx="109050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tr-TR" dirty="0"/>
          </a:p>
        </p:txBody>
      </p:sp>
      <p:sp>
        <p:nvSpPr>
          <p:cNvPr id="25" name="Metin kutusu 24">
            <a:extLst>
              <a:ext uri="{FF2B5EF4-FFF2-40B4-BE49-F238E27FC236}">
                <a16:creationId xmlns:a16="http://schemas.microsoft.com/office/drawing/2014/main" id="{31A0C144-02A3-59D2-2966-FD925EC24827}"/>
              </a:ext>
            </a:extLst>
          </p:cNvPr>
          <p:cNvSpPr txBox="1"/>
          <p:nvPr/>
        </p:nvSpPr>
        <p:spPr>
          <a:xfrm>
            <a:off x="159684" y="308161"/>
            <a:ext cx="1037944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ea typeface="+mn-lt"/>
                <a:cs typeface="+mn-lt"/>
              </a:rPr>
              <a:t>Görüntü işleme, görüntüyü dijital form haline getirerek spesifik görüntü elde etmek yada yazılımsal olarak görüntü üzerinde istenilen sonucu elde etmek için kullanılan bir yöntemdir [ Günümüzde görüntü işleme tıp, askeri alanla r, güvenlik, yüz tanıma, duygu analizi , robotik sınıflandırma gibi pek çok alanda kullanılmaktadır. Görüntü işlemeyi matrisler üzerinde yapılan işlemler bütünü şeklinde de tanımlayabiliriz . Resimler çeşitli renklerin bir araya geldiği karelerden oluşmaktadır . Halbuki resmi en küçük parçalarına böldüğümüzde </a:t>
            </a:r>
            <a:r>
              <a:rPr lang="tr-TR" dirty="0" err="1">
                <a:ea typeface="+mn-lt"/>
                <a:cs typeface="+mn-lt"/>
              </a:rPr>
              <a:t>pixel</a:t>
            </a:r>
            <a:r>
              <a:rPr lang="tr-TR" dirty="0">
                <a:ea typeface="+mn-lt"/>
                <a:cs typeface="+mn-lt"/>
              </a:rPr>
              <a:t>  adını verdiğimiz matrislerden oluştuğunu görmekteyiz. G örüntü işleme yöntemlerinde pikseli oluşturan matris hücrelerinin üzerinden işlemler yapılmaktadır. Aşağıdaki Şekil</a:t>
            </a:r>
            <a:endParaRPr lang="tr-TR"/>
          </a:p>
          <a:p>
            <a:r>
              <a:rPr lang="tr-TR" dirty="0">
                <a:ea typeface="+mn-lt"/>
                <a:cs typeface="+mn-lt"/>
              </a:rPr>
              <a:t>2’de görsel bir karakterin sayısallaştırılması gösterilmiştir.</a:t>
            </a:r>
            <a:endParaRPr lang="tr-TR" dirty="0"/>
          </a:p>
        </p:txBody>
      </p:sp>
      <p:pic>
        <p:nvPicPr>
          <p:cNvPr id="37" name="Resim 37" descr="metin, çapraz bulmaca içeren bir resim&#10;&#10;Açıklama otomatik olarak oluşturuldu">
            <a:extLst>
              <a:ext uri="{FF2B5EF4-FFF2-40B4-BE49-F238E27FC236}">
                <a16:creationId xmlns:a16="http://schemas.microsoft.com/office/drawing/2014/main" id="{74E0F579-229A-4BCB-2968-8483C1CCCE7E}"/>
              </a:ext>
            </a:extLst>
          </p:cNvPr>
          <p:cNvPicPr>
            <a:picLocks noChangeAspect="1"/>
          </p:cNvPicPr>
          <p:nvPr/>
        </p:nvPicPr>
        <p:blipFill>
          <a:blip r:embed="rId2"/>
          <a:stretch>
            <a:fillRect/>
          </a:stretch>
        </p:blipFill>
        <p:spPr>
          <a:xfrm>
            <a:off x="-4482" y="2999872"/>
            <a:ext cx="10945904" cy="2752048"/>
          </a:xfrm>
          <a:prstGeom prst="rect">
            <a:avLst/>
          </a:prstGeom>
        </p:spPr>
      </p:pic>
    </p:spTree>
    <p:extLst>
      <p:ext uri="{BB962C8B-B14F-4D97-AF65-F5344CB8AC3E}">
        <p14:creationId xmlns:p14="http://schemas.microsoft.com/office/powerpoint/2010/main" val="2778567835"/>
      </p:ext>
    </p:extLst>
  </p:cSld>
  <p:clrMapOvr>
    <a:masterClrMapping/>
  </p:clrMapOvr>
</p:sld>
</file>

<file path=ppt/theme/theme1.xml><?xml version="1.0" encoding="utf-8"?>
<a:theme xmlns:a="http://schemas.openxmlformats.org/drawingml/2006/main" name="Ekin">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TF00001241</Template>
  <TotalTime>0</TotalTime>
  <Words>0</Words>
  <Application>Microsoft Office PowerPoint</Application>
  <PresentationFormat>Geniş ekran</PresentationFormat>
  <Paragraphs>0</Paragraphs>
  <Slides>19</Slides>
  <Notes>0</Notes>
  <HiddenSlides>0</HiddenSlides>
  <MMClips>0</MMClips>
  <ScaleCrop>false</ScaleCrop>
  <HeadingPairs>
    <vt:vector size="4" baseType="variant">
      <vt:variant>
        <vt:lpstr>Tema</vt:lpstr>
      </vt:variant>
      <vt:variant>
        <vt:i4>1</vt:i4>
      </vt:variant>
      <vt:variant>
        <vt:lpstr>Slayt Başlıkları</vt:lpstr>
      </vt:variant>
      <vt:variant>
        <vt:i4>19</vt:i4>
      </vt:variant>
    </vt:vector>
  </HeadingPairs>
  <TitlesOfParts>
    <vt:vector size="20" baseType="lpstr">
      <vt:lpstr>Ekin</vt:lpstr>
      <vt:lpstr>Görüntü İşleme Yöntemleri Kullanılarak Kiraz Meyvesinin Sınıflandırılması</vt:lpstr>
      <vt:lpstr>PowerPoint Sunusu</vt:lpstr>
      <vt:lpstr>1.GİRİŞ</vt:lpstr>
      <vt:lpstr>PowerPoint Sunusu</vt:lpstr>
      <vt:lpstr>PowerPoint Sunusu</vt:lpstr>
      <vt:lpstr>2.Materyal ve Metot      2.1 KİRAZ MEYVESİ</vt:lpstr>
      <vt:lpstr>PowerPoint Sunusu</vt:lpstr>
      <vt:lpstr>2.2 GÖRÜNTÜ İŞLEME</vt:lpstr>
      <vt:lpstr>PowerPoint Sunusu</vt:lpstr>
      <vt:lpstr>PowerPoint Sunusu</vt:lpstr>
      <vt:lpstr>2.3 Uygulama</vt:lpstr>
      <vt:lpstr>PowerPoint Sunusu</vt:lpstr>
      <vt:lpstr>PowerPoint Sunusu</vt:lpstr>
      <vt:lpstr>PowerPoint Sunusu</vt:lpstr>
      <vt:lpstr>PowerPoint Sunusu</vt:lpstr>
      <vt:lpstr>3. Araştırma Sonuçları ve Tartışma</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445</cp:revision>
  <dcterms:created xsi:type="dcterms:W3CDTF">2022-11-15T17:00:10Z</dcterms:created>
  <dcterms:modified xsi:type="dcterms:W3CDTF">2022-11-15T18:22:32Z</dcterms:modified>
</cp:coreProperties>
</file>