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5AA23-9507-F258-6383-D2E3727D0495}" v="11" dt="2022-12-15T14:18:16.868"/>
    <p1510:client id="{13D7910B-89E9-A198-494A-55FF5A9F89D9}" v="348" dt="2022-12-15T14:56:06.071"/>
    <p1510:client id="{3637B2ED-43ED-9606-86F9-5D3727476518}" v="338" dt="2022-12-15T14:15:32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E NUR ZEREN" userId="S::02200201064@ogr.inonu.edu.tr::7d40a0bd-3563-42dc-ae4e-cf400732b7c1" providerId="AD" clId="Web-{0C65AA23-9507-F258-6383-D2E3727D0495}"/>
    <pc:docChg chg="modSld">
      <pc:chgData name="AISE NUR ZEREN" userId="S::02200201064@ogr.inonu.edu.tr::7d40a0bd-3563-42dc-ae4e-cf400732b7c1" providerId="AD" clId="Web-{0C65AA23-9507-F258-6383-D2E3727D0495}" dt="2022-12-15T14:18:16.868" v="11" actId="20577"/>
      <pc:docMkLst>
        <pc:docMk/>
      </pc:docMkLst>
      <pc:sldChg chg="delSp modSp">
        <pc:chgData name="AISE NUR ZEREN" userId="S::02200201064@ogr.inonu.edu.tr::7d40a0bd-3563-42dc-ae4e-cf400732b7c1" providerId="AD" clId="Web-{0C65AA23-9507-F258-6383-D2E3727D0495}" dt="2022-12-15T14:18:16.868" v="11" actId="20577"/>
        <pc:sldMkLst>
          <pc:docMk/>
          <pc:sldMk cId="154256762" sldId="259"/>
        </pc:sldMkLst>
        <pc:spChg chg="del mod">
          <ac:chgData name="AISE NUR ZEREN" userId="S::02200201064@ogr.inonu.edu.tr::7d40a0bd-3563-42dc-ae4e-cf400732b7c1" providerId="AD" clId="Web-{0C65AA23-9507-F258-6383-D2E3727D0495}" dt="2022-12-15T14:16:55.475" v="2"/>
          <ac:spMkLst>
            <pc:docMk/>
            <pc:sldMk cId="154256762" sldId="259"/>
            <ac:spMk id="337" creationId="{9CED6094-BE03-D1C4-99C4-6CE76FC77641}"/>
          </ac:spMkLst>
        </pc:spChg>
        <pc:spChg chg="del mod">
          <ac:chgData name="AISE NUR ZEREN" userId="S::02200201064@ogr.inonu.edu.tr::7d40a0bd-3563-42dc-ae4e-cf400732b7c1" providerId="AD" clId="Web-{0C65AA23-9507-F258-6383-D2E3727D0495}" dt="2022-12-15T14:18:05.211" v="8"/>
          <ac:spMkLst>
            <pc:docMk/>
            <pc:sldMk cId="154256762" sldId="259"/>
            <ac:spMk id="338" creationId="{4A08BDF4-829E-9730-9108-AF5593532279}"/>
          </ac:spMkLst>
        </pc:spChg>
        <pc:spChg chg="mod">
          <ac:chgData name="AISE NUR ZEREN" userId="S::02200201064@ogr.inonu.edu.tr::7d40a0bd-3563-42dc-ae4e-cf400732b7c1" providerId="AD" clId="Web-{0C65AA23-9507-F258-6383-D2E3727D0495}" dt="2022-12-15T14:18:16.868" v="11" actId="20577"/>
          <ac:spMkLst>
            <pc:docMk/>
            <pc:sldMk cId="154256762" sldId="259"/>
            <ac:spMk id="339" creationId="{053584E7-AF66-BD80-4FDA-F6D8C691B457}"/>
          </ac:spMkLst>
        </pc:spChg>
        <pc:graphicFrameChg chg="mod">
          <ac:chgData name="AISE NUR ZEREN" userId="S::02200201064@ogr.inonu.edu.tr::7d40a0bd-3563-42dc-ae4e-cf400732b7c1" providerId="AD" clId="Web-{0C65AA23-9507-F258-6383-D2E3727D0495}" dt="2022-12-15T14:17:01.350" v="3" actId="1076"/>
          <ac:graphicFrameMkLst>
            <pc:docMk/>
            <pc:sldMk cId="154256762" sldId="259"/>
            <ac:graphicFrameMk id="5" creationId="{10C9EF5C-BECA-1B2A-87C7-AE723D2ECA30}"/>
          </ac:graphicFrameMkLst>
        </pc:graphicFrameChg>
      </pc:sldChg>
    </pc:docChg>
  </pc:docChgLst>
  <pc:docChgLst>
    <pc:chgData name="AISE NUR ZEREN" userId="S::02200201064@ogr.inonu.edu.tr::7d40a0bd-3563-42dc-ae4e-cf400732b7c1" providerId="AD" clId="Web-{13D7910B-89E9-A198-494A-55FF5A9F89D9}"/>
    <pc:docChg chg="addSld delSld modSld">
      <pc:chgData name="AISE NUR ZEREN" userId="S::02200201064@ogr.inonu.edu.tr::7d40a0bd-3563-42dc-ae4e-cf400732b7c1" providerId="AD" clId="Web-{13D7910B-89E9-A198-494A-55FF5A9F89D9}" dt="2022-12-15T14:56:06.071" v="353"/>
      <pc:docMkLst>
        <pc:docMk/>
      </pc:docMkLst>
      <pc:sldChg chg="addSp delSp modSp addAnim delAnim">
        <pc:chgData name="AISE NUR ZEREN" userId="S::02200201064@ogr.inonu.edu.tr::7d40a0bd-3563-42dc-ae4e-cf400732b7c1" providerId="AD" clId="Web-{13D7910B-89E9-A198-494A-55FF5A9F89D9}" dt="2022-12-15T14:56:06.071" v="353"/>
        <pc:sldMkLst>
          <pc:docMk/>
          <pc:sldMk cId="1674425800" sldId="256"/>
        </pc:sldMkLst>
        <pc:spChg chg="mod">
          <ac:chgData name="AISE NUR ZEREN" userId="S::02200201064@ogr.inonu.edu.tr::7d40a0bd-3563-42dc-ae4e-cf400732b7c1" providerId="AD" clId="Web-{13D7910B-89E9-A198-494A-55FF5A9F89D9}" dt="2022-12-15T14:56:06.071" v="351"/>
          <ac:spMkLst>
            <pc:docMk/>
            <pc:sldMk cId="1674425800" sldId="256"/>
            <ac:spMk id="2" creationId="{00000000-0000-0000-0000-000000000000}"/>
          </ac:spMkLst>
        </pc:spChg>
        <pc:spChg chg="mod">
          <ac:chgData name="AISE NUR ZEREN" userId="S::02200201064@ogr.inonu.edu.tr::7d40a0bd-3563-42dc-ae4e-cf400732b7c1" providerId="AD" clId="Web-{13D7910B-89E9-A198-494A-55FF5A9F89D9}" dt="2022-12-15T14:56:06.071" v="351"/>
          <ac:spMkLst>
            <pc:docMk/>
            <pc:sldMk cId="1674425800" sldId="256"/>
            <ac:spMk id="3" creationId="{00000000-0000-0000-0000-000000000000}"/>
          </ac:spMkLst>
        </pc:spChg>
        <pc:spChg chg="del">
          <ac:chgData name="AISE NUR ZEREN" userId="S::02200201064@ogr.inonu.edu.tr::7d40a0bd-3563-42dc-ae4e-cf400732b7c1" providerId="AD" clId="Web-{13D7910B-89E9-A198-494A-55FF5A9F89D9}" dt="2022-12-15T14:55:40.336" v="340"/>
          <ac:spMkLst>
            <pc:docMk/>
            <pc:sldMk cId="1674425800" sldId="256"/>
            <ac:spMk id="52" creationId="{8F626F98-F213-4034-8836-88A71501D0F0}"/>
          </ac:spMkLst>
        </pc:spChg>
        <pc:spChg chg="del">
          <ac:chgData name="AISE NUR ZEREN" userId="S::02200201064@ogr.inonu.edu.tr::7d40a0bd-3563-42dc-ae4e-cf400732b7c1" providerId="AD" clId="Web-{13D7910B-89E9-A198-494A-55FF5A9F89D9}" dt="2022-12-15T14:55:40.336" v="340"/>
          <ac:spMkLst>
            <pc:docMk/>
            <pc:sldMk cId="1674425800" sldId="256"/>
            <ac:spMk id="54" creationId="{6B3DAACF-D844-4480-94BE-2DE00ABEEB13}"/>
          </ac:spMkLst>
        </pc:spChg>
        <pc:spChg chg="add del">
          <ac:chgData name="AISE NUR ZEREN" userId="S::02200201064@ogr.inonu.edu.tr::7d40a0bd-3563-42dc-ae4e-cf400732b7c1" providerId="AD" clId="Web-{13D7910B-89E9-A198-494A-55FF5A9F89D9}" dt="2022-12-15T14:56:06.071" v="351"/>
          <ac:spMkLst>
            <pc:docMk/>
            <pc:sldMk cId="1674425800" sldId="256"/>
            <ac:spMk id="59" creationId="{026B8213-9BA0-4B5C-8C36-33F36FB81E78}"/>
          </ac:spMkLst>
        </pc:spChg>
        <pc:spChg chg="add del">
          <ac:chgData name="AISE NUR ZEREN" userId="S::02200201064@ogr.inonu.edu.tr::7d40a0bd-3563-42dc-ae4e-cf400732b7c1" providerId="AD" clId="Web-{13D7910B-89E9-A198-494A-55FF5A9F89D9}" dt="2022-12-15T14:56:06.071" v="351"/>
          <ac:spMkLst>
            <pc:docMk/>
            <pc:sldMk cId="1674425800" sldId="256"/>
            <ac:spMk id="61" creationId="{1FC8D519-5A24-4E2E-8D97-C6F37BD4892F}"/>
          </ac:spMkLst>
        </pc:spChg>
        <pc:spChg chg="add del">
          <ac:chgData name="AISE NUR ZEREN" userId="S::02200201064@ogr.inonu.edu.tr::7d40a0bd-3563-42dc-ae4e-cf400732b7c1" providerId="AD" clId="Web-{13D7910B-89E9-A198-494A-55FF5A9F89D9}" dt="2022-12-15T14:56:06.071" v="351"/>
          <ac:spMkLst>
            <pc:docMk/>
            <pc:sldMk cId="1674425800" sldId="256"/>
            <ac:spMk id="63" creationId="{CEB38E94-7AD1-4965-A70D-3F3098D23534}"/>
          </ac:spMkLst>
        </pc:spChg>
        <pc:spChg chg="add del">
          <ac:chgData name="AISE NUR ZEREN" userId="S::02200201064@ogr.inonu.edu.tr::7d40a0bd-3563-42dc-ae4e-cf400732b7c1" providerId="AD" clId="Web-{13D7910B-89E9-A198-494A-55FF5A9F89D9}" dt="2022-12-15T14:56:06.055" v="350"/>
          <ac:spMkLst>
            <pc:docMk/>
            <pc:sldMk cId="1674425800" sldId="256"/>
            <ac:spMk id="68" creationId="{120A8218-6763-43ED-9201-EF88C38D4D96}"/>
          </ac:spMkLst>
        </pc:spChg>
        <pc:spChg chg="add del">
          <ac:chgData name="AISE NUR ZEREN" userId="S::02200201064@ogr.inonu.edu.tr::7d40a0bd-3563-42dc-ae4e-cf400732b7c1" providerId="AD" clId="Web-{13D7910B-89E9-A198-494A-55FF5A9F89D9}" dt="2022-12-15T14:56:06.055" v="350"/>
          <ac:spMkLst>
            <pc:docMk/>
            <pc:sldMk cId="1674425800" sldId="256"/>
            <ac:spMk id="70" creationId="{0239B030-DB2E-426C-94C8-B23C31360475}"/>
          </ac:spMkLst>
        </pc:spChg>
        <pc:spChg chg="add">
          <ac:chgData name="AISE NUR ZEREN" userId="S::02200201064@ogr.inonu.edu.tr::7d40a0bd-3563-42dc-ae4e-cf400732b7c1" providerId="AD" clId="Web-{13D7910B-89E9-A198-494A-55FF5A9F89D9}" dt="2022-12-15T14:56:06.071" v="351"/>
          <ac:spMkLst>
            <pc:docMk/>
            <pc:sldMk cId="1674425800" sldId="256"/>
            <ac:spMk id="72" creationId="{8F626F98-F213-4034-8836-88A71501D0F0}"/>
          </ac:spMkLst>
        </pc:spChg>
        <pc:spChg chg="add">
          <ac:chgData name="AISE NUR ZEREN" userId="S::02200201064@ogr.inonu.edu.tr::7d40a0bd-3563-42dc-ae4e-cf400732b7c1" providerId="AD" clId="Web-{13D7910B-89E9-A198-494A-55FF5A9F89D9}" dt="2022-12-15T14:56:06.071" v="351"/>
          <ac:spMkLst>
            <pc:docMk/>
            <pc:sldMk cId="1674425800" sldId="256"/>
            <ac:spMk id="73" creationId="{6B3DAACF-D844-4480-94BE-2DE00ABEEB13}"/>
          </ac:spMkLst>
        </pc:spChg>
        <pc:picChg chg="mod">
          <ac:chgData name="AISE NUR ZEREN" userId="S::02200201064@ogr.inonu.edu.tr::7d40a0bd-3563-42dc-ae4e-cf400732b7c1" providerId="AD" clId="Web-{13D7910B-89E9-A198-494A-55FF5A9F89D9}" dt="2022-12-15T14:56:06.071" v="351"/>
          <ac:picMkLst>
            <pc:docMk/>
            <pc:sldMk cId="1674425800" sldId="256"/>
            <ac:picMk id="53" creationId="{2870A61A-90AD-F859-9BA8-FA750E5015AC}"/>
          </ac:picMkLst>
        </pc:picChg>
      </pc:sldChg>
      <pc:sldChg chg="modSp">
        <pc:chgData name="AISE NUR ZEREN" userId="S::02200201064@ogr.inonu.edu.tr::7d40a0bd-3563-42dc-ae4e-cf400732b7c1" providerId="AD" clId="Web-{13D7910B-89E9-A198-494A-55FF5A9F89D9}" dt="2022-12-15T14:54:05.677" v="303" actId="20577"/>
        <pc:sldMkLst>
          <pc:docMk/>
          <pc:sldMk cId="2243232785" sldId="257"/>
        </pc:sldMkLst>
        <pc:graphicFrameChg chg="modGraphic">
          <ac:chgData name="AISE NUR ZEREN" userId="S::02200201064@ogr.inonu.edu.tr::7d40a0bd-3563-42dc-ae4e-cf400732b7c1" providerId="AD" clId="Web-{13D7910B-89E9-A198-494A-55FF5A9F89D9}" dt="2022-12-15T14:54:05.677" v="303" actId="20577"/>
          <ac:graphicFrameMkLst>
            <pc:docMk/>
            <pc:sldMk cId="2243232785" sldId="257"/>
            <ac:graphicFrameMk id="12" creationId="{A960C8D2-3ED5-C457-D76C-43E7AD1ADD8C}"/>
          </ac:graphicFrameMkLst>
        </pc:graphicFrameChg>
      </pc:sldChg>
      <pc:sldChg chg="modSp">
        <pc:chgData name="AISE NUR ZEREN" userId="S::02200201064@ogr.inonu.edu.tr::7d40a0bd-3563-42dc-ae4e-cf400732b7c1" providerId="AD" clId="Web-{13D7910B-89E9-A198-494A-55FF5A9F89D9}" dt="2022-12-15T14:53:42.926" v="301" actId="20577"/>
        <pc:sldMkLst>
          <pc:docMk/>
          <pc:sldMk cId="3898196641" sldId="258"/>
        </pc:sldMkLst>
        <pc:spChg chg="mod">
          <ac:chgData name="AISE NUR ZEREN" userId="S::02200201064@ogr.inonu.edu.tr::7d40a0bd-3563-42dc-ae4e-cf400732b7c1" providerId="AD" clId="Web-{13D7910B-89E9-A198-494A-55FF5A9F89D9}" dt="2022-12-15T14:53:42.926" v="301" actId="20577"/>
          <ac:spMkLst>
            <pc:docMk/>
            <pc:sldMk cId="3898196641" sldId="258"/>
            <ac:spMk id="3" creationId="{640ACA5C-962D-A479-051C-6589C4038F41}"/>
          </ac:spMkLst>
        </pc:spChg>
      </pc:sldChg>
      <pc:sldChg chg="addSp delSp modSp">
        <pc:chgData name="AISE NUR ZEREN" userId="S::02200201064@ogr.inonu.edu.tr::7d40a0bd-3563-42dc-ae4e-cf400732b7c1" providerId="AD" clId="Web-{13D7910B-89E9-A198-494A-55FF5A9F89D9}" dt="2022-12-15T14:21:20.224" v="24" actId="20577"/>
        <pc:sldMkLst>
          <pc:docMk/>
          <pc:sldMk cId="154256762" sldId="259"/>
        </pc:sldMkLst>
        <pc:spChg chg="add mod">
          <ac:chgData name="AISE NUR ZEREN" userId="S::02200201064@ogr.inonu.edu.tr::7d40a0bd-3563-42dc-ae4e-cf400732b7c1" providerId="AD" clId="Web-{13D7910B-89E9-A198-494A-55FF5A9F89D9}" dt="2022-12-15T14:21:20.224" v="24" actId="20577"/>
          <ac:spMkLst>
            <pc:docMk/>
            <pc:sldMk cId="154256762" sldId="259"/>
            <ac:spMk id="33" creationId="{FF9BBA03-FBFC-E5F0-DF71-98818FA57607}"/>
          </ac:spMkLst>
        </pc:spChg>
        <pc:graphicFrameChg chg="del modGraphic">
          <ac:chgData name="AISE NUR ZEREN" userId="S::02200201064@ogr.inonu.edu.tr::7d40a0bd-3563-42dc-ae4e-cf400732b7c1" providerId="AD" clId="Web-{13D7910B-89E9-A198-494A-55FF5A9F89D9}" dt="2022-12-15T14:19:47.049" v="2"/>
          <ac:graphicFrameMkLst>
            <pc:docMk/>
            <pc:sldMk cId="154256762" sldId="259"/>
            <ac:graphicFrameMk id="5" creationId="{10C9EF5C-BECA-1B2A-87C7-AE723D2ECA30}"/>
          </ac:graphicFrameMkLst>
        </pc:graphicFrameChg>
      </pc:sldChg>
      <pc:sldChg chg="addSp delSp modSp mod setBg">
        <pc:chgData name="AISE NUR ZEREN" userId="S::02200201064@ogr.inonu.edu.tr::7d40a0bd-3563-42dc-ae4e-cf400732b7c1" providerId="AD" clId="Web-{13D7910B-89E9-A198-494A-55FF5A9F89D9}" dt="2022-12-15T14:53:20.566" v="297" actId="20577"/>
        <pc:sldMkLst>
          <pc:docMk/>
          <pc:sldMk cId="1405918932" sldId="260"/>
        </pc:sldMkLst>
        <pc:spChg chg="mod">
          <ac:chgData name="AISE NUR ZEREN" userId="S::02200201064@ogr.inonu.edu.tr::7d40a0bd-3563-42dc-ae4e-cf400732b7c1" providerId="AD" clId="Web-{13D7910B-89E9-A198-494A-55FF5A9F89D9}" dt="2022-12-15T14:34:14.233" v="160" actId="1076"/>
          <ac:spMkLst>
            <pc:docMk/>
            <pc:sldMk cId="1405918932" sldId="260"/>
            <ac:spMk id="2" creationId="{66ABCB87-DCF0-26A3-A8E0-AB8F16BC4344}"/>
          </ac:spMkLst>
        </pc:spChg>
        <pc:spChg chg="del mod ord">
          <ac:chgData name="AISE NUR ZEREN" userId="S::02200201064@ogr.inonu.edu.tr::7d40a0bd-3563-42dc-ae4e-cf400732b7c1" providerId="AD" clId="Web-{13D7910B-89E9-A198-494A-55FF5A9F89D9}" dt="2022-12-15T14:52:32.252" v="287"/>
          <ac:spMkLst>
            <pc:docMk/>
            <pc:sldMk cId="1405918932" sldId="260"/>
            <ac:spMk id="3" creationId="{D30CD828-C1BE-CAC9-C3F4-A573CADF27B4}"/>
          </ac:spMkLst>
        </pc:spChg>
        <pc:spChg chg="add mod">
          <ac:chgData name="AISE NUR ZEREN" userId="S::02200201064@ogr.inonu.edu.tr::7d40a0bd-3563-42dc-ae4e-cf400732b7c1" providerId="AD" clId="Web-{13D7910B-89E9-A198-494A-55FF5A9F89D9}" dt="2022-12-15T14:53:20.566" v="297" actId="20577"/>
          <ac:spMkLst>
            <pc:docMk/>
            <pc:sldMk cId="1405918932" sldId="260"/>
            <ac:spMk id="6" creationId="{0C18D648-90D6-862D-CDB8-459149D57E0F}"/>
          </ac:spMkLst>
        </pc:spChg>
        <pc:spChg chg="add">
          <ac:chgData name="AISE NUR ZEREN" userId="S::02200201064@ogr.inonu.edu.tr::7d40a0bd-3563-42dc-ae4e-cf400732b7c1" providerId="AD" clId="Web-{13D7910B-89E9-A198-494A-55FF5A9F89D9}" dt="2022-12-15T14:34:00.764" v="156"/>
          <ac:spMkLst>
            <pc:docMk/>
            <pc:sldMk cId="1405918932" sldId="260"/>
            <ac:spMk id="9" creationId="{89B35A07-FB78-4625-AAEB-02CAA25952B7}"/>
          </ac:spMkLst>
        </pc:spChg>
        <pc:picChg chg="add mod">
          <ac:chgData name="AISE NUR ZEREN" userId="S::02200201064@ogr.inonu.edu.tr::7d40a0bd-3563-42dc-ae4e-cf400732b7c1" providerId="AD" clId="Web-{13D7910B-89E9-A198-494A-55FF5A9F89D9}" dt="2022-12-15T14:34:15.905" v="161" actId="1076"/>
          <ac:picMkLst>
            <pc:docMk/>
            <pc:sldMk cId="1405918932" sldId="260"/>
            <ac:picMk id="4" creationId="{57593B59-076B-DB05-2290-E863D4965C4F}"/>
          </ac:picMkLst>
        </pc:picChg>
        <pc:cxnChg chg="add">
          <ac:chgData name="AISE NUR ZEREN" userId="S::02200201064@ogr.inonu.edu.tr::7d40a0bd-3563-42dc-ae4e-cf400732b7c1" providerId="AD" clId="Web-{13D7910B-89E9-A198-494A-55FF5A9F89D9}" dt="2022-12-15T14:34:00.764" v="156"/>
          <ac:cxnSpMkLst>
            <pc:docMk/>
            <pc:sldMk cId="1405918932" sldId="260"/>
            <ac:cxnSpMk id="11" creationId="{7882FDDB-12BA-4531-A762-4803DABD6CF1}"/>
          </ac:cxnSpMkLst>
        </pc:cxnChg>
      </pc:sldChg>
      <pc:sldChg chg="delSp modSp new">
        <pc:chgData name="AISE NUR ZEREN" userId="S::02200201064@ogr.inonu.edu.tr::7d40a0bd-3563-42dc-ae4e-cf400732b7c1" providerId="AD" clId="Web-{13D7910B-89E9-A198-494A-55FF5A9F89D9}" dt="2022-12-15T14:53:28.441" v="299" actId="20577"/>
        <pc:sldMkLst>
          <pc:docMk/>
          <pc:sldMk cId="2253512659" sldId="261"/>
        </pc:sldMkLst>
        <pc:spChg chg="del mod">
          <ac:chgData name="AISE NUR ZEREN" userId="S::02200201064@ogr.inonu.edu.tr::7d40a0bd-3563-42dc-ae4e-cf400732b7c1" providerId="AD" clId="Web-{13D7910B-89E9-A198-494A-55FF5A9F89D9}" dt="2022-12-15T14:26:48.078" v="109"/>
          <ac:spMkLst>
            <pc:docMk/>
            <pc:sldMk cId="2253512659" sldId="261"/>
            <ac:spMk id="2" creationId="{D6AB7694-3ED7-5B30-0325-D2210B8A8885}"/>
          </ac:spMkLst>
        </pc:spChg>
        <pc:spChg chg="mod">
          <ac:chgData name="AISE NUR ZEREN" userId="S::02200201064@ogr.inonu.edu.tr::7d40a0bd-3563-42dc-ae4e-cf400732b7c1" providerId="AD" clId="Web-{13D7910B-89E9-A198-494A-55FF5A9F89D9}" dt="2022-12-15T14:53:28.441" v="299" actId="20577"/>
          <ac:spMkLst>
            <pc:docMk/>
            <pc:sldMk cId="2253512659" sldId="261"/>
            <ac:spMk id="3" creationId="{57F5917F-919C-76DF-28E2-7FBC16ABF51E}"/>
          </ac:spMkLst>
        </pc:spChg>
      </pc:sldChg>
      <pc:sldChg chg="addSp delSp modSp new mod setBg">
        <pc:chgData name="AISE NUR ZEREN" userId="S::02200201064@ogr.inonu.edu.tr::7d40a0bd-3563-42dc-ae4e-cf400732b7c1" providerId="AD" clId="Web-{13D7910B-89E9-A198-494A-55FF5A9F89D9}" dt="2022-12-15T14:49:56.356" v="244" actId="20577"/>
        <pc:sldMkLst>
          <pc:docMk/>
          <pc:sldMk cId="1196876344" sldId="262"/>
        </pc:sldMkLst>
        <pc:spChg chg="del mod">
          <ac:chgData name="AISE NUR ZEREN" userId="S::02200201064@ogr.inonu.edu.tr::7d40a0bd-3563-42dc-ae4e-cf400732b7c1" providerId="AD" clId="Web-{13D7910B-89E9-A198-494A-55FF5A9F89D9}" dt="2022-12-15T14:38:38.319" v="174"/>
          <ac:spMkLst>
            <pc:docMk/>
            <pc:sldMk cId="1196876344" sldId="262"/>
            <ac:spMk id="2" creationId="{71FE2255-6F85-AA81-4E58-C2B660B6640E}"/>
          </ac:spMkLst>
        </pc:spChg>
        <pc:spChg chg="del">
          <ac:chgData name="AISE NUR ZEREN" userId="S::02200201064@ogr.inonu.edu.tr::7d40a0bd-3563-42dc-ae4e-cf400732b7c1" providerId="AD" clId="Web-{13D7910B-89E9-A198-494A-55FF5A9F89D9}" dt="2022-12-15T14:35:46.017" v="166"/>
          <ac:spMkLst>
            <pc:docMk/>
            <pc:sldMk cId="1196876344" sldId="262"/>
            <ac:spMk id="3" creationId="{31351D1A-41D1-BDD8-4CB2-DDDB547D9C58}"/>
          </ac:spMkLst>
        </pc:spChg>
        <pc:spChg chg="mod">
          <ac:chgData name="AISE NUR ZEREN" userId="S::02200201064@ogr.inonu.edu.tr::7d40a0bd-3563-42dc-ae4e-cf400732b7c1" providerId="AD" clId="Web-{13D7910B-89E9-A198-494A-55FF5A9F89D9}" dt="2022-12-15T14:49:56.356" v="244" actId="20577"/>
          <ac:spMkLst>
            <pc:docMk/>
            <pc:sldMk cId="1196876344" sldId="262"/>
            <ac:spMk id="4" creationId="{AC5FD916-3926-7B0E-FCEB-2CC94068240B}"/>
          </ac:spMkLst>
        </pc:spChg>
        <pc:spChg chg="add">
          <ac:chgData name="AISE NUR ZEREN" userId="S::02200201064@ogr.inonu.edu.tr::7d40a0bd-3563-42dc-ae4e-cf400732b7c1" providerId="AD" clId="Web-{13D7910B-89E9-A198-494A-55FF5A9F89D9}" dt="2022-12-15T14:35:57.580" v="169"/>
          <ac:spMkLst>
            <pc:docMk/>
            <pc:sldMk cId="1196876344" sldId="262"/>
            <ac:spMk id="10" creationId="{BCF03A2E-B266-4817-B378-45B9DC3EC971}"/>
          </ac:spMkLst>
        </pc:spChg>
        <pc:picChg chg="add mod ord">
          <ac:chgData name="AISE NUR ZEREN" userId="S::02200201064@ogr.inonu.edu.tr::7d40a0bd-3563-42dc-ae4e-cf400732b7c1" providerId="AD" clId="Web-{13D7910B-89E9-A198-494A-55FF5A9F89D9}" dt="2022-12-15T14:39:12.023" v="182" actId="1076"/>
          <ac:picMkLst>
            <pc:docMk/>
            <pc:sldMk cId="1196876344" sldId="262"/>
            <ac:picMk id="5" creationId="{1C8210E2-5E9D-33B5-D955-42E23E8FCC89}"/>
          </ac:picMkLst>
        </pc:picChg>
        <pc:picChg chg="add mod">
          <ac:chgData name="AISE NUR ZEREN" userId="S::02200201064@ogr.inonu.edu.tr::7d40a0bd-3563-42dc-ae4e-cf400732b7c1" providerId="AD" clId="Web-{13D7910B-89E9-A198-494A-55FF5A9F89D9}" dt="2022-12-15T14:39:39.868" v="193" actId="1076"/>
          <ac:picMkLst>
            <pc:docMk/>
            <pc:sldMk cId="1196876344" sldId="262"/>
            <ac:picMk id="6" creationId="{68A4AF58-287F-650C-DE80-E11841A21783}"/>
          </ac:picMkLst>
        </pc:picChg>
        <pc:picChg chg="add mod">
          <ac:chgData name="AISE NUR ZEREN" userId="S::02200201064@ogr.inonu.edu.tr::7d40a0bd-3563-42dc-ae4e-cf400732b7c1" providerId="AD" clId="Web-{13D7910B-89E9-A198-494A-55FF5A9F89D9}" dt="2022-12-15T14:39:46.431" v="195" actId="14100"/>
          <ac:picMkLst>
            <pc:docMk/>
            <pc:sldMk cId="1196876344" sldId="262"/>
            <ac:picMk id="7" creationId="{C9404FE3-10A5-59B5-788D-7F415AFADE1E}"/>
          </ac:picMkLst>
        </pc:picChg>
        <pc:cxnChg chg="add">
          <ac:chgData name="AISE NUR ZEREN" userId="S::02200201064@ogr.inonu.edu.tr::7d40a0bd-3563-42dc-ae4e-cf400732b7c1" providerId="AD" clId="Web-{13D7910B-89E9-A198-494A-55FF5A9F89D9}" dt="2022-12-15T14:35:57.580" v="169"/>
          <ac:cxnSpMkLst>
            <pc:docMk/>
            <pc:sldMk cId="1196876344" sldId="262"/>
            <ac:cxnSpMk id="12" creationId="{7882FDDB-12BA-4531-A762-4803DABD6CF1}"/>
          </ac:cxnSpMkLst>
        </pc:cxnChg>
      </pc:sldChg>
      <pc:sldChg chg="new del">
        <pc:chgData name="AISE NUR ZEREN" userId="S::02200201064@ogr.inonu.edu.tr::7d40a0bd-3563-42dc-ae4e-cf400732b7c1" providerId="AD" clId="Web-{13D7910B-89E9-A198-494A-55FF5A9F89D9}" dt="2022-12-15T14:34:32.468" v="164"/>
        <pc:sldMkLst>
          <pc:docMk/>
          <pc:sldMk cId="2609038135" sldId="262"/>
        </pc:sldMkLst>
      </pc:sldChg>
      <pc:sldChg chg="addSp delSp modSp new">
        <pc:chgData name="AISE NUR ZEREN" userId="S::02200201064@ogr.inonu.edu.tr::7d40a0bd-3563-42dc-ae4e-cf400732b7c1" providerId="AD" clId="Web-{13D7910B-89E9-A198-494A-55FF5A9F89D9}" dt="2022-12-15T14:49:49.215" v="243" actId="14100"/>
        <pc:sldMkLst>
          <pc:docMk/>
          <pc:sldMk cId="3671232539" sldId="263"/>
        </pc:sldMkLst>
        <pc:spChg chg="del">
          <ac:chgData name="AISE NUR ZEREN" userId="S::02200201064@ogr.inonu.edu.tr::7d40a0bd-3563-42dc-ae4e-cf400732b7c1" providerId="AD" clId="Web-{13D7910B-89E9-A198-494A-55FF5A9F89D9}" dt="2022-12-15T14:46:11.443" v="209"/>
          <ac:spMkLst>
            <pc:docMk/>
            <pc:sldMk cId="3671232539" sldId="263"/>
            <ac:spMk id="2" creationId="{BF378BF1-D8D5-CC1E-3669-33D18C86B57F}"/>
          </ac:spMkLst>
        </pc:spChg>
        <pc:spChg chg="del">
          <ac:chgData name="AISE NUR ZEREN" userId="S::02200201064@ogr.inonu.edu.tr::7d40a0bd-3563-42dc-ae4e-cf400732b7c1" providerId="AD" clId="Web-{13D7910B-89E9-A198-494A-55FF5A9F89D9}" dt="2022-12-15T14:45:50.348" v="201"/>
          <ac:spMkLst>
            <pc:docMk/>
            <pc:sldMk cId="3671232539" sldId="263"/>
            <ac:spMk id="3" creationId="{5E830271-9BE4-934B-FCC0-D40CA0509D21}"/>
          </ac:spMkLst>
        </pc:spChg>
        <pc:spChg chg="mod">
          <ac:chgData name="AISE NUR ZEREN" userId="S::02200201064@ogr.inonu.edu.tr::7d40a0bd-3563-42dc-ae4e-cf400732b7c1" providerId="AD" clId="Web-{13D7910B-89E9-A198-494A-55FF5A9F89D9}" dt="2022-12-15T14:49:49.215" v="243" actId="14100"/>
          <ac:spMkLst>
            <pc:docMk/>
            <pc:sldMk cId="3671232539" sldId="263"/>
            <ac:spMk id="4" creationId="{BF0883EA-BD5D-F7D8-AED0-AC26E1D08E8B}"/>
          </ac:spMkLst>
        </pc:spChg>
        <pc:picChg chg="add mod ord">
          <ac:chgData name="AISE NUR ZEREN" userId="S::02200201064@ogr.inonu.edu.tr::7d40a0bd-3563-42dc-ae4e-cf400732b7c1" providerId="AD" clId="Web-{13D7910B-89E9-A198-494A-55FF5A9F89D9}" dt="2022-12-15T14:46:38.412" v="219" actId="1076"/>
          <ac:picMkLst>
            <pc:docMk/>
            <pc:sldMk cId="3671232539" sldId="263"/>
            <ac:picMk id="5" creationId="{81459108-3633-41EF-A47B-40D5FF48E4EF}"/>
          </ac:picMkLst>
        </pc:picChg>
        <pc:picChg chg="add mod">
          <ac:chgData name="AISE NUR ZEREN" userId="S::02200201064@ogr.inonu.edu.tr::7d40a0bd-3563-42dc-ae4e-cf400732b7c1" providerId="AD" clId="Web-{13D7910B-89E9-A198-494A-55FF5A9F89D9}" dt="2022-12-15T14:46:36.287" v="218" actId="14100"/>
          <ac:picMkLst>
            <pc:docMk/>
            <pc:sldMk cId="3671232539" sldId="263"/>
            <ac:picMk id="6" creationId="{7C0DFA3F-6C39-7C61-FC09-57FC95815F20}"/>
          </ac:picMkLst>
        </pc:picChg>
      </pc:sldChg>
      <pc:sldChg chg="addSp delSp modSp new mod modClrScheme chgLayout">
        <pc:chgData name="AISE NUR ZEREN" userId="S::02200201064@ogr.inonu.edu.tr::7d40a0bd-3563-42dc-ae4e-cf400732b7c1" providerId="AD" clId="Web-{13D7910B-89E9-A198-494A-55FF5A9F89D9}" dt="2022-12-15T14:49:39.934" v="241" actId="20577"/>
        <pc:sldMkLst>
          <pc:docMk/>
          <pc:sldMk cId="1152433910" sldId="264"/>
        </pc:sldMkLst>
        <pc:spChg chg="mod ord">
          <ac:chgData name="AISE NUR ZEREN" userId="S::02200201064@ogr.inonu.edu.tr::7d40a0bd-3563-42dc-ae4e-cf400732b7c1" providerId="AD" clId="Web-{13D7910B-89E9-A198-494A-55FF5A9F89D9}" dt="2022-12-15T14:48:19.525" v="228" actId="20577"/>
          <ac:spMkLst>
            <pc:docMk/>
            <pc:sldMk cId="1152433910" sldId="264"/>
            <ac:spMk id="2" creationId="{26758254-1D80-4A80-D38C-99C924773211}"/>
          </ac:spMkLst>
        </pc:spChg>
        <pc:spChg chg="mod ord">
          <ac:chgData name="AISE NUR ZEREN" userId="S::02200201064@ogr.inonu.edu.tr::7d40a0bd-3563-42dc-ae4e-cf400732b7c1" providerId="AD" clId="Web-{13D7910B-89E9-A198-494A-55FF5A9F89D9}" dt="2022-12-15T14:49:39.934" v="241" actId="20577"/>
          <ac:spMkLst>
            <pc:docMk/>
            <pc:sldMk cId="1152433910" sldId="264"/>
            <ac:spMk id="3" creationId="{3FF96E04-6DF0-3AFF-F02A-C9976CBE0FAD}"/>
          </ac:spMkLst>
        </pc:spChg>
        <pc:spChg chg="del mod ord">
          <ac:chgData name="AISE NUR ZEREN" userId="S::02200201064@ogr.inonu.edu.tr::7d40a0bd-3563-42dc-ae4e-cf400732b7c1" providerId="AD" clId="Web-{13D7910B-89E9-A198-494A-55FF5A9F89D9}" dt="2022-12-15T14:48:27.166" v="232"/>
          <ac:spMkLst>
            <pc:docMk/>
            <pc:sldMk cId="1152433910" sldId="264"/>
            <ac:spMk id="4" creationId="{F639CFB7-B0E5-381F-95CF-39D76C287660}"/>
          </ac:spMkLst>
        </pc:spChg>
        <pc:spChg chg="add del mod ord">
          <ac:chgData name="AISE NUR ZEREN" userId="S::02200201064@ogr.inonu.edu.tr::7d40a0bd-3563-42dc-ae4e-cf400732b7c1" providerId="AD" clId="Web-{13D7910B-89E9-A198-494A-55FF5A9F89D9}" dt="2022-12-15T14:48:30.041" v="233"/>
          <ac:spMkLst>
            <pc:docMk/>
            <pc:sldMk cId="1152433910" sldId="264"/>
            <ac:spMk id="5" creationId="{E7994FD3-5308-1F2F-E28B-A653DD8149E5}"/>
          </ac:spMkLst>
        </pc:spChg>
        <pc:spChg chg="add mod ord">
          <ac:chgData name="AISE NUR ZEREN" userId="S::02200201064@ogr.inonu.edu.tr::7d40a0bd-3563-42dc-ae4e-cf400732b7c1" providerId="AD" clId="Web-{13D7910B-89E9-A198-494A-55FF5A9F89D9}" dt="2022-12-15T14:49:36.418" v="240" actId="20577"/>
          <ac:spMkLst>
            <pc:docMk/>
            <pc:sldMk cId="1152433910" sldId="264"/>
            <ac:spMk id="6" creationId="{402517D7-D0FC-6B5E-4D02-0BB75AE6B2F5}"/>
          </ac:spMkLst>
        </pc:spChg>
      </pc:sldChg>
    </pc:docChg>
  </pc:docChgLst>
  <pc:docChgLst>
    <pc:chgData name="AISE NUR ZEREN" userId="S::02200201064@ogr.inonu.edu.tr::7d40a0bd-3563-42dc-ae4e-cf400732b7c1" providerId="AD" clId="Web-{3637B2ED-43ED-9606-86F9-5D3727476518}"/>
    <pc:docChg chg="addSld modSld addMainMaster delMainMaster">
      <pc:chgData name="AISE NUR ZEREN" userId="S::02200201064@ogr.inonu.edu.tr::7d40a0bd-3563-42dc-ae4e-cf400732b7c1" providerId="AD" clId="Web-{3637B2ED-43ED-9606-86F9-5D3727476518}" dt="2022-12-15T14:15:48.218" v="389" actId="14100"/>
      <pc:docMkLst>
        <pc:docMk/>
      </pc:docMkLst>
      <pc:sldChg chg="addSp delSp modSp mod setBg modClrScheme chgLayout">
        <pc:chgData name="AISE NUR ZEREN" userId="S::02200201064@ogr.inonu.edu.tr::7d40a0bd-3563-42dc-ae4e-cf400732b7c1" providerId="AD" clId="Web-{3637B2ED-43ED-9606-86F9-5D3727476518}" dt="2022-12-15T13:59:04.859" v="12" actId="20577"/>
        <pc:sldMkLst>
          <pc:docMk/>
          <pc:sldMk cId="1674425800" sldId="256"/>
        </pc:sldMkLst>
        <pc:spChg chg="mod">
          <ac:chgData name="AISE NUR ZEREN" userId="S::02200201064@ogr.inonu.edu.tr::7d40a0bd-3563-42dc-ae4e-cf400732b7c1" providerId="AD" clId="Web-{3637B2ED-43ED-9606-86F9-5D3727476518}" dt="2022-12-15T13:59:04.859" v="12" actId="20577"/>
          <ac:spMkLst>
            <pc:docMk/>
            <pc:sldMk cId="1674425800" sldId="256"/>
            <ac:spMk id="2" creationId="{00000000-0000-0000-0000-000000000000}"/>
          </ac:spMkLst>
        </pc:spChg>
        <pc:spChg chg="mod">
          <ac:chgData name="AISE NUR ZEREN" userId="S::02200201064@ogr.inonu.edu.tr::7d40a0bd-3563-42dc-ae4e-cf400732b7c1" providerId="AD" clId="Web-{3637B2ED-43ED-9606-86F9-5D3727476518}" dt="2022-12-15T13:58:22.888" v="6"/>
          <ac:spMkLst>
            <pc:docMk/>
            <pc:sldMk cId="1674425800" sldId="256"/>
            <ac:spMk id="3" creationId="{00000000-0000-0000-0000-000000000000}"/>
          </ac:spMkLst>
        </pc:spChg>
        <pc:spChg chg="add del">
          <ac:chgData name="AISE NUR ZEREN" userId="S::02200201064@ogr.inonu.edu.tr::7d40a0bd-3563-42dc-ae4e-cf400732b7c1" providerId="AD" clId="Web-{3637B2ED-43ED-9606-86F9-5D3727476518}" dt="2022-12-15T13:58:18.325" v="3"/>
          <ac:spMkLst>
            <pc:docMk/>
            <pc:sldMk cId="1674425800" sldId="256"/>
            <ac:spMk id="8" creationId="{3A397E3E-B90C-4D82-BAAA-36F7AC6A4565}"/>
          </ac:spMkLst>
        </pc:spChg>
        <pc:spChg chg="add del">
          <ac:chgData name="AISE NUR ZEREN" userId="S::02200201064@ogr.inonu.edu.tr::7d40a0bd-3563-42dc-ae4e-cf400732b7c1" providerId="AD" clId="Web-{3637B2ED-43ED-9606-86F9-5D3727476518}" dt="2022-12-15T13:58:14.856" v="1"/>
          <ac:spMkLst>
            <pc:docMk/>
            <pc:sldMk cId="1674425800" sldId="256"/>
            <ac:spMk id="9" creationId="{0760E4C7-47B8-4356-ABCA-CC9C79E2D2B6}"/>
          </ac:spMkLst>
        </pc:spChg>
        <pc:spChg chg="add del">
          <ac:chgData name="AISE NUR ZEREN" userId="S::02200201064@ogr.inonu.edu.tr::7d40a0bd-3563-42dc-ae4e-cf400732b7c1" providerId="AD" clId="Web-{3637B2ED-43ED-9606-86F9-5D3727476518}" dt="2022-12-15T13:58:18.325" v="3"/>
          <ac:spMkLst>
            <pc:docMk/>
            <pc:sldMk cId="1674425800" sldId="256"/>
            <ac:spMk id="10" creationId="{8CF5E676-CA04-4CED-9F1E-5026ED66E66D}"/>
          </ac:spMkLst>
        </pc:spChg>
        <pc:spChg chg="add del">
          <ac:chgData name="AISE NUR ZEREN" userId="S::02200201064@ogr.inonu.edu.tr::7d40a0bd-3563-42dc-ae4e-cf400732b7c1" providerId="AD" clId="Web-{3637B2ED-43ED-9606-86F9-5D3727476518}" dt="2022-12-15T13:58:14.856" v="1"/>
          <ac:spMkLst>
            <pc:docMk/>
            <pc:sldMk cId="1674425800" sldId="256"/>
            <ac:spMk id="11" creationId="{CEB96CAC-5A33-8303-9C73-1B3220A5D3FA}"/>
          </ac:spMkLst>
        </pc:spChg>
        <pc:spChg chg="add del">
          <ac:chgData name="AISE NUR ZEREN" userId="S::02200201064@ogr.inonu.edu.tr::7d40a0bd-3563-42dc-ae4e-cf400732b7c1" providerId="AD" clId="Web-{3637B2ED-43ED-9606-86F9-5D3727476518}" dt="2022-12-15T13:58:18.325" v="3"/>
          <ac:spMkLst>
            <pc:docMk/>
            <pc:sldMk cId="1674425800" sldId="256"/>
            <ac:spMk id="12" creationId="{AFD1189F-9598-4281-8056-2845388D4D05}"/>
          </ac:spMkLst>
        </pc:spChg>
        <pc:spChg chg="add del">
          <ac:chgData name="AISE NUR ZEREN" userId="S::02200201064@ogr.inonu.edu.tr::7d40a0bd-3563-42dc-ae4e-cf400732b7c1" providerId="AD" clId="Web-{3637B2ED-43ED-9606-86F9-5D3727476518}" dt="2022-12-15T13:58:18.325" v="3"/>
          <ac:spMkLst>
            <pc:docMk/>
            <pc:sldMk cId="1674425800" sldId="256"/>
            <ac:spMk id="14" creationId="{583E04E1-D74F-4ED6-972C-035F4FEC4B88}"/>
          </ac:spMkLst>
        </pc:spChg>
        <pc:spChg chg="add del">
          <ac:chgData name="AISE NUR ZEREN" userId="S::02200201064@ogr.inonu.edu.tr::7d40a0bd-3563-42dc-ae4e-cf400732b7c1" providerId="AD" clId="Web-{3637B2ED-43ED-9606-86F9-5D3727476518}" dt="2022-12-15T13:58:22.794" v="5"/>
          <ac:spMkLst>
            <pc:docMk/>
            <pc:sldMk cId="1674425800" sldId="256"/>
            <ac:spMk id="15" creationId="{508BEF50-7B1E-49A4-BC19-5F4F1D755E64}"/>
          </ac:spMkLst>
        </pc:spChg>
        <pc:spChg chg="add del">
          <ac:chgData name="AISE NUR ZEREN" userId="S::02200201064@ogr.inonu.edu.tr::7d40a0bd-3563-42dc-ae4e-cf400732b7c1" providerId="AD" clId="Web-{3637B2ED-43ED-9606-86F9-5D3727476518}" dt="2022-12-15T13:58:18.325" v="3"/>
          <ac:spMkLst>
            <pc:docMk/>
            <pc:sldMk cId="1674425800" sldId="256"/>
            <ac:spMk id="16" creationId="{A2B5CBEA-F125-49B6-8335-227C325B112B}"/>
          </ac:spMkLst>
        </pc:spChg>
        <pc:spChg chg="add del">
          <ac:chgData name="AISE NUR ZEREN" userId="S::02200201064@ogr.inonu.edu.tr::7d40a0bd-3563-42dc-ae4e-cf400732b7c1" providerId="AD" clId="Web-{3637B2ED-43ED-9606-86F9-5D3727476518}" dt="2022-12-15T13:58:22.794" v="5"/>
          <ac:spMkLst>
            <pc:docMk/>
            <pc:sldMk cId="1674425800" sldId="256"/>
            <ac:spMk id="17" creationId="{3FBAD350-5664-4811-A208-657FB882D350}"/>
          </ac:spMkLst>
        </pc:spChg>
        <pc:spChg chg="add del">
          <ac:chgData name="AISE NUR ZEREN" userId="S::02200201064@ogr.inonu.edu.tr::7d40a0bd-3563-42dc-ae4e-cf400732b7c1" providerId="AD" clId="Web-{3637B2ED-43ED-9606-86F9-5D3727476518}" dt="2022-12-15T13:58:18.325" v="3"/>
          <ac:spMkLst>
            <pc:docMk/>
            <pc:sldMk cId="1674425800" sldId="256"/>
            <ac:spMk id="18" creationId="{E51A97D9-C694-4307-818B-0C5BBF413609}"/>
          </ac:spMkLst>
        </pc:spChg>
        <pc:spChg chg="add del">
          <ac:chgData name="AISE NUR ZEREN" userId="S::02200201064@ogr.inonu.edu.tr::7d40a0bd-3563-42dc-ae4e-cf400732b7c1" providerId="AD" clId="Web-{3637B2ED-43ED-9606-86F9-5D3727476518}" dt="2022-12-15T13:58:22.794" v="5"/>
          <ac:spMkLst>
            <pc:docMk/>
            <pc:sldMk cId="1674425800" sldId="256"/>
            <ac:spMk id="19" creationId="{C39ADB8F-D187-49D7-BDCF-C1B6DC727068}"/>
          </ac:spMkLst>
        </pc:spChg>
        <pc:spChg chg="add del">
          <ac:chgData name="AISE NUR ZEREN" userId="S::02200201064@ogr.inonu.edu.tr::7d40a0bd-3563-42dc-ae4e-cf400732b7c1" providerId="AD" clId="Web-{3637B2ED-43ED-9606-86F9-5D3727476518}" dt="2022-12-15T13:58:18.325" v="3"/>
          <ac:spMkLst>
            <pc:docMk/>
            <pc:sldMk cId="1674425800" sldId="256"/>
            <ac:spMk id="20" creationId="{2C1D3151-5F97-4860-B56C-C98BD62CC255}"/>
          </ac:spMkLst>
        </pc:spChg>
        <pc:spChg chg="add del">
          <ac:chgData name="AISE NUR ZEREN" userId="S::02200201064@ogr.inonu.edu.tr::7d40a0bd-3563-42dc-ae4e-cf400732b7c1" providerId="AD" clId="Web-{3637B2ED-43ED-9606-86F9-5D3727476518}" dt="2022-12-15T13:58:18.325" v="3"/>
          <ac:spMkLst>
            <pc:docMk/>
            <pc:sldMk cId="1674425800" sldId="256"/>
            <ac:spMk id="22" creationId="{8DE96824-E506-4448-8704-5EC7BF7BC51B}"/>
          </ac:spMkLst>
        </pc:spChg>
        <pc:spChg chg="add del">
          <ac:chgData name="AISE NUR ZEREN" userId="S::02200201064@ogr.inonu.edu.tr::7d40a0bd-3563-42dc-ae4e-cf400732b7c1" providerId="AD" clId="Web-{3637B2ED-43ED-9606-86F9-5D3727476518}" dt="2022-12-15T13:58:18.325" v="3"/>
          <ac:spMkLst>
            <pc:docMk/>
            <pc:sldMk cId="1674425800" sldId="256"/>
            <ac:spMk id="24" creationId="{E16C8D8F-10E9-4498-ABDB-0F923F8B6837}"/>
          </ac:spMkLst>
        </pc:spChg>
        <pc:spChg chg="add del">
          <ac:chgData name="AISE NUR ZEREN" userId="S::02200201064@ogr.inonu.edu.tr::7d40a0bd-3563-42dc-ae4e-cf400732b7c1" providerId="AD" clId="Web-{3637B2ED-43ED-9606-86F9-5D3727476518}" dt="2022-12-15T13:58:18.325" v="3"/>
          <ac:spMkLst>
            <pc:docMk/>
            <pc:sldMk cId="1674425800" sldId="256"/>
            <ac:spMk id="26" creationId="{6E8A2566-F83F-4EC9-83A9-338A70FB6B29}"/>
          </ac:spMkLst>
        </pc:spChg>
        <pc:spChg chg="add del">
          <ac:chgData name="AISE NUR ZEREN" userId="S::02200201064@ogr.inonu.edu.tr::7d40a0bd-3563-42dc-ae4e-cf400732b7c1" providerId="AD" clId="Web-{3637B2ED-43ED-9606-86F9-5D3727476518}" dt="2022-12-15T13:58:18.325" v="3"/>
          <ac:spMkLst>
            <pc:docMk/>
            <pc:sldMk cId="1674425800" sldId="256"/>
            <ac:spMk id="28" creationId="{4FB204DF-284E-45F6-A017-79A4DF57BCCB}"/>
          </ac:spMkLst>
        </pc:spChg>
        <pc:spChg chg="add del">
          <ac:chgData name="AISE NUR ZEREN" userId="S::02200201064@ogr.inonu.edu.tr::7d40a0bd-3563-42dc-ae4e-cf400732b7c1" providerId="AD" clId="Web-{3637B2ED-43ED-9606-86F9-5D3727476518}" dt="2022-12-15T13:58:18.325" v="3"/>
          <ac:spMkLst>
            <pc:docMk/>
            <pc:sldMk cId="1674425800" sldId="256"/>
            <ac:spMk id="30" creationId="{5EC6B544-8C84-47A6-885D-A4F09EF5C0F7}"/>
          </ac:spMkLst>
        </pc:spChg>
        <pc:spChg chg="add del">
          <ac:chgData name="AISE NUR ZEREN" userId="S::02200201064@ogr.inonu.edu.tr::7d40a0bd-3563-42dc-ae4e-cf400732b7c1" providerId="AD" clId="Web-{3637B2ED-43ED-9606-86F9-5D3727476518}" dt="2022-12-15T13:58:18.325" v="3"/>
          <ac:spMkLst>
            <pc:docMk/>
            <pc:sldMk cId="1674425800" sldId="256"/>
            <ac:spMk id="32" creationId="{1E5A83E3-8A11-4492-BB6E-F5F2240316FB}"/>
          </ac:spMkLst>
        </pc:spChg>
        <pc:spChg chg="add del">
          <ac:chgData name="AISE NUR ZEREN" userId="S::02200201064@ogr.inonu.edu.tr::7d40a0bd-3563-42dc-ae4e-cf400732b7c1" providerId="AD" clId="Web-{3637B2ED-43ED-9606-86F9-5D3727476518}" dt="2022-12-15T13:58:18.325" v="3"/>
          <ac:spMkLst>
            <pc:docMk/>
            <pc:sldMk cId="1674425800" sldId="256"/>
            <ac:spMk id="34" creationId="{0F360028-588C-4E99-9E6F-5DE59080E390}"/>
          </ac:spMkLst>
        </pc:spChg>
        <pc:spChg chg="add del">
          <ac:chgData name="AISE NUR ZEREN" userId="S::02200201064@ogr.inonu.edu.tr::7d40a0bd-3563-42dc-ae4e-cf400732b7c1" providerId="AD" clId="Web-{3637B2ED-43ED-9606-86F9-5D3727476518}" dt="2022-12-15T13:58:18.325" v="3"/>
          <ac:spMkLst>
            <pc:docMk/>
            <pc:sldMk cId="1674425800" sldId="256"/>
            <ac:spMk id="36" creationId="{32C95C5C-6FBD-47FF-9CA6-066193539A10}"/>
          </ac:spMkLst>
        </pc:spChg>
        <pc:spChg chg="add del">
          <ac:chgData name="AISE NUR ZEREN" userId="S::02200201064@ogr.inonu.edu.tr::7d40a0bd-3563-42dc-ae4e-cf400732b7c1" providerId="AD" clId="Web-{3637B2ED-43ED-9606-86F9-5D3727476518}" dt="2022-12-15T13:58:18.325" v="3"/>
          <ac:spMkLst>
            <pc:docMk/>
            <pc:sldMk cId="1674425800" sldId="256"/>
            <ac:spMk id="38" creationId="{4D1A5E71-B6B6-486A-8CDC-C7ABD9B903F6}"/>
          </ac:spMkLst>
        </pc:spChg>
        <pc:spChg chg="add del">
          <ac:chgData name="AISE NUR ZEREN" userId="S::02200201064@ogr.inonu.edu.tr::7d40a0bd-3563-42dc-ae4e-cf400732b7c1" providerId="AD" clId="Web-{3637B2ED-43ED-9606-86F9-5D3727476518}" dt="2022-12-15T13:58:22.794" v="5"/>
          <ac:spMkLst>
            <pc:docMk/>
            <pc:sldMk cId="1674425800" sldId="256"/>
            <ac:spMk id="47" creationId="{79C60ED7-11F7-478C-AC8E-0865FABDACBF}"/>
          </ac:spMkLst>
        </pc:spChg>
        <pc:spChg chg="add del">
          <ac:chgData name="AISE NUR ZEREN" userId="S::02200201064@ogr.inonu.edu.tr::7d40a0bd-3563-42dc-ae4e-cf400732b7c1" providerId="AD" clId="Web-{3637B2ED-43ED-9606-86F9-5D3727476518}" dt="2022-12-15T13:58:22.794" v="5"/>
          <ac:spMkLst>
            <pc:docMk/>
            <pc:sldMk cId="1674425800" sldId="256"/>
            <ac:spMk id="48" creationId="{D472C551-D440-40DF-9260-BDB9AC40960A}"/>
          </ac:spMkLst>
        </pc:spChg>
        <pc:spChg chg="add">
          <ac:chgData name="AISE NUR ZEREN" userId="S::02200201064@ogr.inonu.edu.tr::7d40a0bd-3563-42dc-ae4e-cf400732b7c1" providerId="AD" clId="Web-{3637B2ED-43ED-9606-86F9-5D3727476518}" dt="2022-12-15T13:58:22.888" v="6"/>
          <ac:spMkLst>
            <pc:docMk/>
            <pc:sldMk cId="1674425800" sldId="256"/>
            <ac:spMk id="52" creationId="{8F626F98-F213-4034-8836-88A71501D0F0}"/>
          </ac:spMkLst>
        </pc:spChg>
        <pc:spChg chg="add">
          <ac:chgData name="AISE NUR ZEREN" userId="S::02200201064@ogr.inonu.edu.tr::7d40a0bd-3563-42dc-ae4e-cf400732b7c1" providerId="AD" clId="Web-{3637B2ED-43ED-9606-86F9-5D3727476518}" dt="2022-12-15T13:58:22.888" v="6"/>
          <ac:spMkLst>
            <pc:docMk/>
            <pc:sldMk cId="1674425800" sldId="256"/>
            <ac:spMk id="54" creationId="{6B3DAACF-D844-4480-94BE-2DE00ABEEB13}"/>
          </ac:spMkLst>
        </pc:spChg>
        <pc:grpChg chg="add del">
          <ac:chgData name="AISE NUR ZEREN" userId="S::02200201064@ogr.inonu.edu.tr::7d40a0bd-3563-42dc-ae4e-cf400732b7c1" providerId="AD" clId="Web-{3637B2ED-43ED-9606-86F9-5D3727476518}" dt="2022-12-15T13:58:18.325" v="3"/>
          <ac:grpSpMkLst>
            <pc:docMk/>
            <pc:sldMk cId="1674425800" sldId="256"/>
            <ac:grpSpMk id="40" creationId="{FB9739EB-7F66-433D-841F-AB3CD18700B7}"/>
          </ac:grpSpMkLst>
        </pc:grpChg>
        <pc:picChg chg="add del">
          <ac:chgData name="AISE NUR ZEREN" userId="S::02200201064@ogr.inonu.edu.tr::7d40a0bd-3563-42dc-ae4e-cf400732b7c1" providerId="AD" clId="Web-{3637B2ED-43ED-9606-86F9-5D3727476518}" dt="2022-12-15T13:58:14.856" v="1"/>
          <ac:picMkLst>
            <pc:docMk/>
            <pc:sldMk cId="1674425800" sldId="256"/>
            <ac:picMk id="4" creationId="{92E5BA1C-3572-48FA-7C6A-817C11A07AAB}"/>
          </ac:picMkLst>
        </pc:picChg>
        <pc:picChg chg="add del">
          <ac:chgData name="AISE NUR ZEREN" userId="S::02200201064@ogr.inonu.edu.tr::7d40a0bd-3563-42dc-ae4e-cf400732b7c1" providerId="AD" clId="Web-{3637B2ED-43ED-9606-86F9-5D3727476518}" dt="2022-12-15T13:58:22.794" v="5"/>
          <ac:picMkLst>
            <pc:docMk/>
            <pc:sldMk cId="1674425800" sldId="256"/>
            <ac:picMk id="49" creationId="{C1D5F0ED-F9FD-C40C-93D7-8F81C3B3EFB8}"/>
          </ac:picMkLst>
        </pc:picChg>
        <pc:picChg chg="add">
          <ac:chgData name="AISE NUR ZEREN" userId="S::02200201064@ogr.inonu.edu.tr::7d40a0bd-3563-42dc-ae4e-cf400732b7c1" providerId="AD" clId="Web-{3637B2ED-43ED-9606-86F9-5D3727476518}" dt="2022-12-15T13:58:22.888" v="6"/>
          <ac:picMkLst>
            <pc:docMk/>
            <pc:sldMk cId="1674425800" sldId="256"/>
            <ac:picMk id="53" creationId="{2870A61A-90AD-F859-9BA8-FA750E5015AC}"/>
          </ac:picMkLst>
        </pc:picChg>
        <pc:cxnChg chg="add del">
          <ac:chgData name="AISE NUR ZEREN" userId="S::02200201064@ogr.inonu.edu.tr::7d40a0bd-3563-42dc-ae4e-cf400732b7c1" providerId="AD" clId="Web-{3637B2ED-43ED-9606-86F9-5D3727476518}" dt="2022-12-15T13:58:14.856" v="1"/>
          <ac:cxnSpMkLst>
            <pc:docMk/>
            <pc:sldMk cId="1674425800" sldId="256"/>
            <ac:cxnSpMk id="13" creationId="{7454BE46-239F-BB50-4643-61FF5943B7F9}"/>
          </ac:cxnSpMkLst>
        </pc:cxnChg>
        <pc:cxnChg chg="add del">
          <ac:chgData name="AISE NUR ZEREN" userId="S::02200201064@ogr.inonu.edu.tr::7d40a0bd-3563-42dc-ae4e-cf400732b7c1" providerId="AD" clId="Web-{3637B2ED-43ED-9606-86F9-5D3727476518}" dt="2022-12-15T13:58:22.794" v="5"/>
          <ac:cxnSpMkLst>
            <pc:docMk/>
            <pc:sldMk cId="1674425800" sldId="256"/>
            <ac:cxnSpMk id="50" creationId="{56020367-4FD5-4596-8E10-C5F095CD8DBF}"/>
          </ac:cxnSpMkLst>
        </pc:cxnChg>
      </pc:sldChg>
      <pc:sldChg chg="addSp delSp modSp new mod setBg">
        <pc:chgData name="AISE NUR ZEREN" userId="S::02200201064@ogr.inonu.edu.tr::7d40a0bd-3563-42dc-ae4e-cf400732b7c1" providerId="AD" clId="Web-{3637B2ED-43ED-9606-86F9-5D3727476518}" dt="2022-12-15T14:04:39.895" v="89" actId="20577"/>
        <pc:sldMkLst>
          <pc:docMk/>
          <pc:sldMk cId="2243232785" sldId="257"/>
        </pc:sldMkLst>
        <pc:spChg chg="mod">
          <ac:chgData name="AISE NUR ZEREN" userId="S::02200201064@ogr.inonu.edu.tr::7d40a0bd-3563-42dc-ae4e-cf400732b7c1" providerId="AD" clId="Web-{3637B2ED-43ED-9606-86F9-5D3727476518}" dt="2022-12-15T14:03:06.218" v="75" actId="20577"/>
          <ac:spMkLst>
            <pc:docMk/>
            <pc:sldMk cId="2243232785" sldId="257"/>
            <ac:spMk id="2" creationId="{7A51DC9A-F150-6D9D-964F-A738C495D05B}"/>
          </ac:spMkLst>
        </pc:spChg>
        <pc:spChg chg="del mod">
          <ac:chgData name="AISE NUR ZEREN" userId="S::02200201064@ogr.inonu.edu.tr::7d40a0bd-3563-42dc-ae4e-cf400732b7c1" providerId="AD" clId="Web-{3637B2ED-43ED-9606-86F9-5D3727476518}" dt="2022-12-15T14:02:29.575" v="65"/>
          <ac:spMkLst>
            <pc:docMk/>
            <pc:sldMk cId="2243232785" sldId="257"/>
            <ac:spMk id="3" creationId="{D8A5BAE0-8E79-9F12-0C71-CDB6B97CFC70}"/>
          </ac:spMkLst>
        </pc:spChg>
        <pc:spChg chg="add del">
          <ac:chgData name="AISE NUR ZEREN" userId="S::02200201064@ogr.inonu.edu.tr::7d40a0bd-3563-42dc-ae4e-cf400732b7c1" providerId="AD" clId="Web-{3637B2ED-43ED-9606-86F9-5D3727476518}" dt="2022-12-15T14:02:29.575" v="65"/>
          <ac:spMkLst>
            <pc:docMk/>
            <pc:sldMk cId="2243232785" sldId="257"/>
            <ac:spMk id="8" creationId="{D9E456A1-F34C-4DB8-B32A-F604B486A059}"/>
          </ac:spMkLst>
        </pc:spChg>
        <pc:spChg chg="add">
          <ac:chgData name="AISE NUR ZEREN" userId="S::02200201064@ogr.inonu.edu.tr::7d40a0bd-3563-42dc-ae4e-cf400732b7c1" providerId="AD" clId="Web-{3637B2ED-43ED-9606-86F9-5D3727476518}" dt="2022-12-15T14:02:29.575" v="65"/>
          <ac:spMkLst>
            <pc:docMk/>
            <pc:sldMk cId="2243232785" sldId="257"/>
            <ac:spMk id="16" creationId="{9B518037-902F-4158-A488-74F1F967EA46}"/>
          </ac:spMkLst>
        </pc:spChg>
        <pc:graphicFrameChg chg="add modGraphic">
          <ac:chgData name="AISE NUR ZEREN" userId="S::02200201064@ogr.inonu.edu.tr::7d40a0bd-3563-42dc-ae4e-cf400732b7c1" providerId="AD" clId="Web-{3637B2ED-43ED-9606-86F9-5D3727476518}" dt="2022-12-15T14:04:39.895" v="89" actId="20577"/>
          <ac:graphicFrameMkLst>
            <pc:docMk/>
            <pc:sldMk cId="2243232785" sldId="257"/>
            <ac:graphicFrameMk id="12" creationId="{A960C8D2-3ED5-C457-D76C-43E7AD1ADD8C}"/>
          </ac:graphicFrameMkLst>
        </pc:graphicFrameChg>
        <pc:cxnChg chg="add del">
          <ac:chgData name="AISE NUR ZEREN" userId="S::02200201064@ogr.inonu.edu.tr::7d40a0bd-3563-42dc-ae4e-cf400732b7c1" providerId="AD" clId="Web-{3637B2ED-43ED-9606-86F9-5D3727476518}" dt="2022-12-15T14:02:29.575" v="65"/>
          <ac:cxnSpMkLst>
            <pc:docMk/>
            <pc:sldMk cId="2243232785" sldId="257"/>
            <ac:cxnSpMk id="10" creationId="{B200CA7E-42AB-4F9C-8519-0EBCEC0AF26F}"/>
          </ac:cxnSpMkLst>
        </pc:cxnChg>
        <pc:cxnChg chg="add">
          <ac:chgData name="AISE NUR ZEREN" userId="S::02200201064@ogr.inonu.edu.tr::7d40a0bd-3563-42dc-ae4e-cf400732b7c1" providerId="AD" clId="Web-{3637B2ED-43ED-9606-86F9-5D3727476518}" dt="2022-12-15T14:02:29.575" v="65"/>
          <ac:cxnSpMkLst>
            <pc:docMk/>
            <pc:sldMk cId="2243232785" sldId="257"/>
            <ac:cxnSpMk id="18" creationId="{B200CA7E-42AB-4F9C-8519-0EBCEC0AF26F}"/>
          </ac:cxnSpMkLst>
        </pc:cxnChg>
      </pc:sldChg>
      <pc:sldChg chg="addSp delSp modSp new mod setBg">
        <pc:chgData name="AISE NUR ZEREN" userId="S::02200201064@ogr.inonu.edu.tr::7d40a0bd-3563-42dc-ae4e-cf400732b7c1" providerId="AD" clId="Web-{3637B2ED-43ED-9606-86F9-5D3727476518}" dt="2022-12-15T14:07:50.282" v="112" actId="20577"/>
        <pc:sldMkLst>
          <pc:docMk/>
          <pc:sldMk cId="3898196641" sldId="258"/>
        </pc:sldMkLst>
        <pc:spChg chg="mod">
          <ac:chgData name="AISE NUR ZEREN" userId="S::02200201064@ogr.inonu.edu.tr::7d40a0bd-3563-42dc-ae4e-cf400732b7c1" providerId="AD" clId="Web-{3637B2ED-43ED-9606-86F9-5D3727476518}" dt="2022-12-15T14:07:10.358" v="104"/>
          <ac:spMkLst>
            <pc:docMk/>
            <pc:sldMk cId="3898196641" sldId="258"/>
            <ac:spMk id="2" creationId="{4FB6CBAA-C2B5-0430-18F8-94BE3AF5BEA3}"/>
          </ac:spMkLst>
        </pc:spChg>
        <pc:spChg chg="mod">
          <ac:chgData name="AISE NUR ZEREN" userId="S::02200201064@ogr.inonu.edu.tr::7d40a0bd-3563-42dc-ae4e-cf400732b7c1" providerId="AD" clId="Web-{3637B2ED-43ED-9606-86F9-5D3727476518}" dt="2022-12-15T14:07:50.282" v="112" actId="20577"/>
          <ac:spMkLst>
            <pc:docMk/>
            <pc:sldMk cId="3898196641" sldId="258"/>
            <ac:spMk id="3" creationId="{640ACA5C-962D-A479-051C-6589C4038F41}"/>
          </ac:spMkLst>
        </pc:spChg>
        <pc:spChg chg="add del">
          <ac:chgData name="AISE NUR ZEREN" userId="S::02200201064@ogr.inonu.edu.tr::7d40a0bd-3563-42dc-ae4e-cf400732b7c1" providerId="AD" clId="Web-{3637B2ED-43ED-9606-86F9-5D3727476518}" dt="2022-12-15T14:07:10.358" v="104"/>
          <ac:spMkLst>
            <pc:docMk/>
            <pc:sldMk cId="3898196641" sldId="258"/>
            <ac:spMk id="8" creationId="{211C6B01-43BD-459F-8867-22BF92542B77}"/>
          </ac:spMkLst>
        </pc:spChg>
        <pc:spChg chg="add del">
          <ac:chgData name="AISE NUR ZEREN" userId="S::02200201064@ogr.inonu.edu.tr::7d40a0bd-3563-42dc-ae4e-cf400732b7c1" providerId="AD" clId="Web-{3637B2ED-43ED-9606-86F9-5D3727476518}" dt="2022-12-15T14:07:10.358" v="104"/>
          <ac:spMkLst>
            <pc:docMk/>
            <pc:sldMk cId="3898196641" sldId="258"/>
            <ac:spMk id="10" creationId="{9530FD04-FB05-4E6F-BE5D-24A6F248E7DB}"/>
          </ac:spMkLst>
        </pc:spChg>
        <pc:spChg chg="add">
          <ac:chgData name="AISE NUR ZEREN" userId="S::02200201064@ogr.inonu.edu.tr::7d40a0bd-3563-42dc-ae4e-cf400732b7c1" providerId="AD" clId="Web-{3637B2ED-43ED-9606-86F9-5D3727476518}" dt="2022-12-15T14:07:10.358" v="104"/>
          <ac:spMkLst>
            <pc:docMk/>
            <pc:sldMk cId="3898196641" sldId="258"/>
            <ac:spMk id="15" creationId="{CFF821AC-4C32-4DD9-BC6E-2F3BE06D8E06}"/>
          </ac:spMkLst>
        </pc:spChg>
        <pc:cxnChg chg="add">
          <ac:chgData name="AISE NUR ZEREN" userId="S::02200201064@ogr.inonu.edu.tr::7d40a0bd-3563-42dc-ae4e-cf400732b7c1" providerId="AD" clId="Web-{3637B2ED-43ED-9606-86F9-5D3727476518}" dt="2022-12-15T14:07:10.358" v="104"/>
          <ac:cxnSpMkLst>
            <pc:docMk/>
            <pc:sldMk cId="3898196641" sldId="258"/>
            <ac:cxnSpMk id="17" creationId="{B200CA7E-42AB-4F9C-8519-0EBCEC0AF26F}"/>
          </ac:cxnSpMkLst>
        </pc:cxnChg>
      </pc:sldChg>
      <pc:sldChg chg="addSp delSp modSp new mod setBg modClrScheme delDesignElem chgLayout">
        <pc:chgData name="AISE NUR ZEREN" userId="S::02200201064@ogr.inonu.edu.tr::7d40a0bd-3563-42dc-ae4e-cf400732b7c1" providerId="AD" clId="Web-{3637B2ED-43ED-9606-86F9-5D3727476518}" dt="2022-12-15T14:15:48.218" v="389" actId="14100"/>
        <pc:sldMkLst>
          <pc:docMk/>
          <pc:sldMk cId="154256762" sldId="259"/>
        </pc:sldMkLst>
        <pc:spChg chg="mod ord">
          <ac:chgData name="AISE NUR ZEREN" userId="S::02200201064@ogr.inonu.edu.tr::7d40a0bd-3563-42dc-ae4e-cf400732b7c1" providerId="AD" clId="Web-{3637B2ED-43ED-9606-86F9-5D3727476518}" dt="2022-12-15T14:15:32.061" v="388"/>
          <ac:spMkLst>
            <pc:docMk/>
            <pc:sldMk cId="154256762" sldId="259"/>
            <ac:spMk id="2" creationId="{0A265373-879B-F9BD-6B4C-D28FEBB1367B}"/>
          </ac:spMkLst>
        </pc:spChg>
        <pc:spChg chg="del mod">
          <ac:chgData name="AISE NUR ZEREN" userId="S::02200201064@ogr.inonu.edu.tr::7d40a0bd-3563-42dc-ae4e-cf400732b7c1" providerId="AD" clId="Web-{3637B2ED-43ED-9606-86F9-5D3727476518}" dt="2022-12-15T14:13:37.210" v="351"/>
          <ac:spMkLst>
            <pc:docMk/>
            <pc:sldMk cId="154256762" sldId="259"/>
            <ac:spMk id="3" creationId="{C31B2D1A-9C88-7EED-589F-874E4E1263E1}"/>
          </ac:spMkLst>
        </pc:spChg>
        <pc:spChg chg="add del">
          <ac:chgData name="AISE NUR ZEREN" userId="S::02200201064@ogr.inonu.edu.tr::7d40a0bd-3563-42dc-ae4e-cf400732b7c1" providerId="AD" clId="Web-{3637B2ED-43ED-9606-86F9-5D3727476518}" dt="2022-12-15T14:14:22.978" v="375"/>
          <ac:spMkLst>
            <pc:docMk/>
            <pc:sldMk cId="154256762" sldId="259"/>
            <ac:spMk id="9" creationId="{9B518037-902F-4158-A488-74F1F967EA46}"/>
          </ac:spMkLst>
        </pc:spChg>
        <pc:spChg chg="add del">
          <ac:chgData name="AISE NUR ZEREN" userId="S::02200201064@ogr.inonu.edu.tr::7d40a0bd-3563-42dc-ae4e-cf400732b7c1" providerId="AD" clId="Web-{3637B2ED-43ED-9606-86F9-5D3727476518}" dt="2022-12-15T14:15:32.061" v="388"/>
          <ac:spMkLst>
            <pc:docMk/>
            <pc:sldMk cId="154256762" sldId="259"/>
            <ac:spMk id="16" creationId="{8311CC1D-43CD-4F3D-9C43-B8D364FAC180}"/>
          </ac:spMkLst>
        </pc:spChg>
        <pc:spChg chg="add mod ord">
          <ac:chgData name="AISE NUR ZEREN" userId="S::02200201064@ogr.inonu.edu.tr::7d40a0bd-3563-42dc-ae4e-cf400732b7c1" providerId="AD" clId="Web-{3637B2ED-43ED-9606-86F9-5D3727476518}" dt="2022-12-15T14:15:32.061" v="388"/>
          <ac:spMkLst>
            <pc:docMk/>
            <pc:sldMk cId="154256762" sldId="259"/>
            <ac:spMk id="337" creationId="{9CED6094-BE03-D1C4-99C4-6CE76FC77641}"/>
          </ac:spMkLst>
        </pc:spChg>
        <pc:spChg chg="add mod ord">
          <ac:chgData name="AISE NUR ZEREN" userId="S::02200201064@ogr.inonu.edu.tr::7d40a0bd-3563-42dc-ae4e-cf400732b7c1" providerId="AD" clId="Web-{3637B2ED-43ED-9606-86F9-5D3727476518}" dt="2022-12-15T14:15:32.061" v="388"/>
          <ac:spMkLst>
            <pc:docMk/>
            <pc:sldMk cId="154256762" sldId="259"/>
            <ac:spMk id="338" creationId="{4A08BDF4-829E-9730-9108-AF5593532279}"/>
          </ac:spMkLst>
        </pc:spChg>
        <pc:spChg chg="add mod ord">
          <ac:chgData name="AISE NUR ZEREN" userId="S::02200201064@ogr.inonu.edu.tr::7d40a0bd-3563-42dc-ae4e-cf400732b7c1" providerId="AD" clId="Web-{3637B2ED-43ED-9606-86F9-5D3727476518}" dt="2022-12-15T14:15:32.061" v="388"/>
          <ac:spMkLst>
            <pc:docMk/>
            <pc:sldMk cId="154256762" sldId="259"/>
            <ac:spMk id="339" creationId="{053584E7-AF66-BD80-4FDA-F6D8C691B457}"/>
          </ac:spMkLst>
        </pc:spChg>
        <pc:graphicFrameChg chg="add mod ord modGraphic">
          <ac:chgData name="AISE NUR ZEREN" userId="S::02200201064@ogr.inonu.edu.tr::7d40a0bd-3563-42dc-ae4e-cf400732b7c1" providerId="AD" clId="Web-{3637B2ED-43ED-9606-86F9-5D3727476518}" dt="2022-12-15T14:15:48.218" v="389" actId="14100"/>
          <ac:graphicFrameMkLst>
            <pc:docMk/>
            <pc:sldMk cId="154256762" sldId="259"/>
            <ac:graphicFrameMk id="5" creationId="{10C9EF5C-BECA-1B2A-87C7-AE723D2ECA30}"/>
          </ac:graphicFrameMkLst>
        </pc:graphicFrameChg>
        <pc:cxnChg chg="add del">
          <ac:chgData name="AISE NUR ZEREN" userId="S::02200201064@ogr.inonu.edu.tr::7d40a0bd-3563-42dc-ae4e-cf400732b7c1" providerId="AD" clId="Web-{3637B2ED-43ED-9606-86F9-5D3727476518}" dt="2022-12-15T14:14:22.978" v="375"/>
          <ac:cxnSpMkLst>
            <pc:docMk/>
            <pc:sldMk cId="154256762" sldId="259"/>
            <ac:cxnSpMk id="11" creationId="{B200CA7E-42AB-4F9C-8519-0EBCEC0AF26F}"/>
          </ac:cxnSpMkLst>
        </pc:cxnChg>
        <pc:cxnChg chg="add del">
          <ac:chgData name="AISE NUR ZEREN" userId="S::02200201064@ogr.inonu.edu.tr::7d40a0bd-3563-42dc-ae4e-cf400732b7c1" providerId="AD" clId="Web-{3637B2ED-43ED-9606-86F9-5D3727476518}" dt="2022-12-15T14:15:32.061" v="388"/>
          <ac:cxnSpMkLst>
            <pc:docMk/>
            <pc:sldMk cId="154256762" sldId="259"/>
            <ac:cxnSpMk id="18" creationId="{B200CA7E-42AB-4F9C-8519-0EBCEC0AF26F}"/>
          </ac:cxnSpMkLst>
        </pc:cxnChg>
      </pc:sldChg>
      <pc:sldChg chg="new">
        <pc:chgData name="AISE NUR ZEREN" userId="S::02200201064@ogr.inonu.edu.tr::7d40a0bd-3563-42dc-ae4e-cf400732b7c1" providerId="AD" clId="Web-{3637B2ED-43ED-9606-86F9-5D3727476518}" dt="2022-12-15T14:15:23.810" v="387"/>
        <pc:sldMkLst>
          <pc:docMk/>
          <pc:sldMk cId="1405918932" sldId="260"/>
        </pc:sldMkLst>
      </pc:sldChg>
      <pc:sldMasterChg chg="add del addSldLayout delSldLayout">
        <pc:chgData name="AISE NUR ZEREN" userId="S::02200201064@ogr.inonu.edu.tr::7d40a0bd-3563-42dc-ae4e-cf400732b7c1" providerId="AD" clId="Web-{3637B2ED-43ED-9606-86F9-5D3727476518}" dt="2022-12-15T13:58:22.888" v="6"/>
        <pc:sldMasterMkLst>
          <pc:docMk/>
          <pc:sldMasterMk cId="3712468873" sldId="2147483648"/>
        </pc:sldMasterMkLst>
        <pc:sldLayoutChg chg="add del">
          <pc:chgData name="AISE NUR ZEREN" userId="S::02200201064@ogr.inonu.edu.tr::7d40a0bd-3563-42dc-ae4e-cf400732b7c1" providerId="AD" clId="Web-{3637B2ED-43ED-9606-86F9-5D3727476518}" dt="2022-12-15T13:58:22.888" v="6"/>
          <pc:sldLayoutMkLst>
            <pc:docMk/>
            <pc:sldMasterMk cId="3712468873" sldId="2147483648"/>
            <pc:sldLayoutMk cId="3440994769" sldId="2147483649"/>
          </pc:sldLayoutMkLst>
        </pc:sldLayoutChg>
        <pc:sldLayoutChg chg="add del">
          <pc:chgData name="AISE NUR ZEREN" userId="S::02200201064@ogr.inonu.edu.tr::7d40a0bd-3563-42dc-ae4e-cf400732b7c1" providerId="AD" clId="Web-{3637B2ED-43ED-9606-86F9-5D3727476518}" dt="2022-12-15T13:58:22.888" v="6"/>
          <pc:sldLayoutMkLst>
            <pc:docMk/>
            <pc:sldMasterMk cId="3712468873" sldId="2147483648"/>
            <pc:sldLayoutMk cId="3944319586" sldId="2147483650"/>
          </pc:sldLayoutMkLst>
        </pc:sldLayoutChg>
        <pc:sldLayoutChg chg="add del">
          <pc:chgData name="AISE NUR ZEREN" userId="S::02200201064@ogr.inonu.edu.tr::7d40a0bd-3563-42dc-ae4e-cf400732b7c1" providerId="AD" clId="Web-{3637B2ED-43ED-9606-86F9-5D3727476518}" dt="2022-12-15T13:58:22.888" v="6"/>
          <pc:sldLayoutMkLst>
            <pc:docMk/>
            <pc:sldMasterMk cId="3712468873" sldId="2147483648"/>
            <pc:sldLayoutMk cId="1196833356" sldId="2147483651"/>
          </pc:sldLayoutMkLst>
        </pc:sldLayoutChg>
        <pc:sldLayoutChg chg="add del">
          <pc:chgData name="AISE NUR ZEREN" userId="S::02200201064@ogr.inonu.edu.tr::7d40a0bd-3563-42dc-ae4e-cf400732b7c1" providerId="AD" clId="Web-{3637B2ED-43ED-9606-86F9-5D3727476518}" dt="2022-12-15T13:58:22.888" v="6"/>
          <pc:sldLayoutMkLst>
            <pc:docMk/>
            <pc:sldMasterMk cId="3712468873" sldId="2147483648"/>
            <pc:sldLayoutMk cId="3652797130" sldId="2147483652"/>
          </pc:sldLayoutMkLst>
        </pc:sldLayoutChg>
        <pc:sldLayoutChg chg="add del">
          <pc:chgData name="AISE NUR ZEREN" userId="S::02200201064@ogr.inonu.edu.tr::7d40a0bd-3563-42dc-ae4e-cf400732b7c1" providerId="AD" clId="Web-{3637B2ED-43ED-9606-86F9-5D3727476518}" dt="2022-12-15T13:58:22.888" v="6"/>
          <pc:sldLayoutMkLst>
            <pc:docMk/>
            <pc:sldMasterMk cId="3712468873" sldId="2147483648"/>
            <pc:sldLayoutMk cId="846744319" sldId="2147483653"/>
          </pc:sldLayoutMkLst>
        </pc:sldLayoutChg>
        <pc:sldLayoutChg chg="add del">
          <pc:chgData name="AISE NUR ZEREN" userId="S::02200201064@ogr.inonu.edu.tr::7d40a0bd-3563-42dc-ae4e-cf400732b7c1" providerId="AD" clId="Web-{3637B2ED-43ED-9606-86F9-5D3727476518}" dt="2022-12-15T13:58:22.888" v="6"/>
          <pc:sldLayoutMkLst>
            <pc:docMk/>
            <pc:sldMasterMk cId="3712468873" sldId="2147483648"/>
            <pc:sldLayoutMk cId="2861482750" sldId="2147483654"/>
          </pc:sldLayoutMkLst>
        </pc:sldLayoutChg>
        <pc:sldLayoutChg chg="add del">
          <pc:chgData name="AISE NUR ZEREN" userId="S::02200201064@ogr.inonu.edu.tr::7d40a0bd-3563-42dc-ae4e-cf400732b7c1" providerId="AD" clId="Web-{3637B2ED-43ED-9606-86F9-5D3727476518}" dt="2022-12-15T13:58:22.888" v="6"/>
          <pc:sldLayoutMkLst>
            <pc:docMk/>
            <pc:sldMasterMk cId="3712468873" sldId="2147483648"/>
            <pc:sldLayoutMk cId="4199817435" sldId="2147483655"/>
          </pc:sldLayoutMkLst>
        </pc:sldLayoutChg>
        <pc:sldLayoutChg chg="add del">
          <pc:chgData name="AISE NUR ZEREN" userId="S::02200201064@ogr.inonu.edu.tr::7d40a0bd-3563-42dc-ae4e-cf400732b7c1" providerId="AD" clId="Web-{3637B2ED-43ED-9606-86F9-5D3727476518}" dt="2022-12-15T13:58:22.888" v="6"/>
          <pc:sldLayoutMkLst>
            <pc:docMk/>
            <pc:sldMasterMk cId="3712468873" sldId="2147483648"/>
            <pc:sldLayoutMk cId="2700913065" sldId="2147483656"/>
          </pc:sldLayoutMkLst>
        </pc:sldLayoutChg>
        <pc:sldLayoutChg chg="add del">
          <pc:chgData name="AISE NUR ZEREN" userId="S::02200201064@ogr.inonu.edu.tr::7d40a0bd-3563-42dc-ae4e-cf400732b7c1" providerId="AD" clId="Web-{3637B2ED-43ED-9606-86F9-5D3727476518}" dt="2022-12-15T13:58:22.888" v="6"/>
          <pc:sldLayoutMkLst>
            <pc:docMk/>
            <pc:sldMasterMk cId="3712468873" sldId="2147483648"/>
            <pc:sldLayoutMk cId="818175020" sldId="2147483657"/>
          </pc:sldLayoutMkLst>
        </pc:sldLayoutChg>
        <pc:sldLayoutChg chg="add del">
          <pc:chgData name="AISE NUR ZEREN" userId="S::02200201064@ogr.inonu.edu.tr::7d40a0bd-3563-42dc-ae4e-cf400732b7c1" providerId="AD" clId="Web-{3637B2ED-43ED-9606-86F9-5D3727476518}" dt="2022-12-15T13:58:22.888" v="6"/>
          <pc:sldLayoutMkLst>
            <pc:docMk/>
            <pc:sldMasterMk cId="3712468873" sldId="2147483648"/>
            <pc:sldLayoutMk cId="847874827" sldId="2147483658"/>
          </pc:sldLayoutMkLst>
        </pc:sldLayoutChg>
        <pc:sldLayoutChg chg="add del">
          <pc:chgData name="AISE NUR ZEREN" userId="S::02200201064@ogr.inonu.edu.tr::7d40a0bd-3563-42dc-ae4e-cf400732b7c1" providerId="AD" clId="Web-{3637B2ED-43ED-9606-86F9-5D3727476518}" dt="2022-12-15T13:58:22.888" v="6"/>
          <pc:sldLayoutMkLst>
            <pc:docMk/>
            <pc:sldMasterMk cId="3712468873" sldId="2147483648"/>
            <pc:sldLayoutMk cId="804856651" sldId="2147483659"/>
          </pc:sldLayoutMkLst>
        </pc:sldLayoutChg>
      </pc:sldMasterChg>
      <pc:sldMasterChg chg="add del replId addSldLayout delSldLayout">
        <pc:chgData name="AISE NUR ZEREN" userId="S::02200201064@ogr.inonu.edu.tr::7d40a0bd-3563-42dc-ae4e-cf400732b7c1" providerId="AD" clId="Web-{3637B2ED-43ED-9606-86F9-5D3727476518}" dt="2022-12-15T13:58:14.856" v="1"/>
        <pc:sldMasterMkLst>
          <pc:docMk/>
          <pc:sldMasterMk cId="2831082101" sldId="2147483660"/>
        </pc:sldMasterMkLst>
        <pc:sldLayoutChg chg="add del">
          <pc:chgData name="AISE NUR ZEREN" userId="S::02200201064@ogr.inonu.edu.tr::7d40a0bd-3563-42dc-ae4e-cf400732b7c1" providerId="AD" clId="Web-{3637B2ED-43ED-9606-86F9-5D3727476518}" dt="2022-12-15T13:58:14.856" v="1"/>
          <pc:sldLayoutMkLst>
            <pc:docMk/>
            <pc:sldMasterMk cId="2831082101" sldId="2147483660"/>
            <pc:sldLayoutMk cId="3722347301" sldId="2147483661"/>
          </pc:sldLayoutMkLst>
        </pc:sldLayoutChg>
        <pc:sldLayoutChg chg="add del replId">
          <pc:chgData name="AISE NUR ZEREN" userId="S::02200201064@ogr.inonu.edu.tr::7d40a0bd-3563-42dc-ae4e-cf400732b7c1" providerId="AD" clId="Web-{3637B2ED-43ED-9606-86F9-5D3727476518}" dt="2022-12-15T13:58:14.856" v="1"/>
          <pc:sldLayoutMkLst>
            <pc:docMk/>
            <pc:sldMasterMk cId="2831082101" sldId="2147483660"/>
            <pc:sldLayoutMk cId="1557060342" sldId="2147483662"/>
          </pc:sldLayoutMkLst>
        </pc:sldLayoutChg>
        <pc:sldLayoutChg chg="add del replId">
          <pc:chgData name="AISE NUR ZEREN" userId="S::02200201064@ogr.inonu.edu.tr::7d40a0bd-3563-42dc-ae4e-cf400732b7c1" providerId="AD" clId="Web-{3637B2ED-43ED-9606-86F9-5D3727476518}" dt="2022-12-15T13:58:14.856" v="1"/>
          <pc:sldLayoutMkLst>
            <pc:docMk/>
            <pc:sldMasterMk cId="2831082101" sldId="2147483660"/>
            <pc:sldLayoutMk cId="2098633186" sldId="2147483663"/>
          </pc:sldLayoutMkLst>
        </pc:sldLayoutChg>
        <pc:sldLayoutChg chg="add del replId">
          <pc:chgData name="AISE NUR ZEREN" userId="S::02200201064@ogr.inonu.edu.tr::7d40a0bd-3563-42dc-ae4e-cf400732b7c1" providerId="AD" clId="Web-{3637B2ED-43ED-9606-86F9-5D3727476518}" dt="2022-12-15T13:58:14.856" v="1"/>
          <pc:sldLayoutMkLst>
            <pc:docMk/>
            <pc:sldMasterMk cId="2831082101" sldId="2147483660"/>
            <pc:sldLayoutMk cId="92349141" sldId="2147483664"/>
          </pc:sldLayoutMkLst>
        </pc:sldLayoutChg>
        <pc:sldLayoutChg chg="add del replId">
          <pc:chgData name="AISE NUR ZEREN" userId="S::02200201064@ogr.inonu.edu.tr::7d40a0bd-3563-42dc-ae4e-cf400732b7c1" providerId="AD" clId="Web-{3637B2ED-43ED-9606-86F9-5D3727476518}" dt="2022-12-15T13:58:14.856" v="1"/>
          <pc:sldLayoutMkLst>
            <pc:docMk/>
            <pc:sldMasterMk cId="2831082101" sldId="2147483660"/>
            <pc:sldLayoutMk cId="99648121" sldId="2147483665"/>
          </pc:sldLayoutMkLst>
        </pc:sldLayoutChg>
        <pc:sldLayoutChg chg="add del replId">
          <pc:chgData name="AISE NUR ZEREN" userId="S::02200201064@ogr.inonu.edu.tr::7d40a0bd-3563-42dc-ae4e-cf400732b7c1" providerId="AD" clId="Web-{3637B2ED-43ED-9606-86F9-5D3727476518}" dt="2022-12-15T13:58:14.856" v="1"/>
          <pc:sldLayoutMkLst>
            <pc:docMk/>
            <pc:sldMasterMk cId="2831082101" sldId="2147483660"/>
            <pc:sldLayoutMk cId="432044565" sldId="2147483666"/>
          </pc:sldLayoutMkLst>
        </pc:sldLayoutChg>
        <pc:sldLayoutChg chg="add del replId">
          <pc:chgData name="AISE NUR ZEREN" userId="S::02200201064@ogr.inonu.edu.tr::7d40a0bd-3563-42dc-ae4e-cf400732b7c1" providerId="AD" clId="Web-{3637B2ED-43ED-9606-86F9-5D3727476518}" dt="2022-12-15T13:58:14.856" v="1"/>
          <pc:sldLayoutMkLst>
            <pc:docMk/>
            <pc:sldMasterMk cId="2831082101" sldId="2147483660"/>
            <pc:sldLayoutMk cId="1970471660" sldId="2147483667"/>
          </pc:sldLayoutMkLst>
        </pc:sldLayoutChg>
        <pc:sldLayoutChg chg="add del replId">
          <pc:chgData name="AISE NUR ZEREN" userId="S::02200201064@ogr.inonu.edu.tr::7d40a0bd-3563-42dc-ae4e-cf400732b7c1" providerId="AD" clId="Web-{3637B2ED-43ED-9606-86F9-5D3727476518}" dt="2022-12-15T13:58:14.856" v="1"/>
          <pc:sldLayoutMkLst>
            <pc:docMk/>
            <pc:sldMasterMk cId="2831082101" sldId="2147483660"/>
            <pc:sldLayoutMk cId="3022954741" sldId="2147483668"/>
          </pc:sldLayoutMkLst>
        </pc:sldLayoutChg>
        <pc:sldLayoutChg chg="add del replId">
          <pc:chgData name="AISE NUR ZEREN" userId="S::02200201064@ogr.inonu.edu.tr::7d40a0bd-3563-42dc-ae4e-cf400732b7c1" providerId="AD" clId="Web-{3637B2ED-43ED-9606-86F9-5D3727476518}" dt="2022-12-15T13:58:14.856" v="1"/>
          <pc:sldLayoutMkLst>
            <pc:docMk/>
            <pc:sldMasterMk cId="2831082101" sldId="2147483660"/>
            <pc:sldLayoutMk cId="182273177" sldId="2147483669"/>
          </pc:sldLayoutMkLst>
        </pc:sldLayoutChg>
        <pc:sldLayoutChg chg="add del replId">
          <pc:chgData name="AISE NUR ZEREN" userId="S::02200201064@ogr.inonu.edu.tr::7d40a0bd-3563-42dc-ae4e-cf400732b7c1" providerId="AD" clId="Web-{3637B2ED-43ED-9606-86F9-5D3727476518}" dt="2022-12-15T13:58:14.856" v="1"/>
          <pc:sldLayoutMkLst>
            <pc:docMk/>
            <pc:sldMasterMk cId="2831082101" sldId="2147483660"/>
            <pc:sldLayoutMk cId="358499056" sldId="2147483670"/>
          </pc:sldLayoutMkLst>
        </pc:sldLayoutChg>
        <pc:sldLayoutChg chg="add del replId">
          <pc:chgData name="AISE NUR ZEREN" userId="S::02200201064@ogr.inonu.edu.tr::7d40a0bd-3563-42dc-ae4e-cf400732b7c1" providerId="AD" clId="Web-{3637B2ED-43ED-9606-86F9-5D3727476518}" dt="2022-12-15T13:58:14.856" v="1"/>
          <pc:sldLayoutMkLst>
            <pc:docMk/>
            <pc:sldMasterMk cId="2831082101" sldId="2147483660"/>
            <pc:sldLayoutMk cId="2056687483" sldId="2147483671"/>
          </pc:sldLayoutMkLst>
        </pc:sldLayoutChg>
      </pc:sldMasterChg>
      <pc:sldMasterChg chg="add del addSldLayout delSldLayout">
        <pc:chgData name="AISE NUR ZEREN" userId="S::02200201064@ogr.inonu.edu.tr::7d40a0bd-3563-42dc-ae4e-cf400732b7c1" providerId="AD" clId="Web-{3637B2ED-43ED-9606-86F9-5D3727476518}" dt="2022-12-15T13:58:18.325" v="3"/>
        <pc:sldMasterMkLst>
          <pc:docMk/>
          <pc:sldMasterMk cId="3488272984" sldId="2147483699"/>
        </pc:sldMasterMkLst>
        <pc:sldLayoutChg chg="add del">
          <pc:chgData name="AISE NUR ZEREN" userId="S::02200201064@ogr.inonu.edu.tr::7d40a0bd-3563-42dc-ae4e-cf400732b7c1" providerId="AD" clId="Web-{3637B2ED-43ED-9606-86F9-5D3727476518}" dt="2022-12-15T13:58:18.325" v="3"/>
          <pc:sldLayoutMkLst>
            <pc:docMk/>
            <pc:sldMasterMk cId="3488272984" sldId="2147483699"/>
            <pc:sldLayoutMk cId="2261958570" sldId="2147483688"/>
          </pc:sldLayoutMkLst>
        </pc:sldLayoutChg>
        <pc:sldLayoutChg chg="add del">
          <pc:chgData name="AISE NUR ZEREN" userId="S::02200201064@ogr.inonu.edu.tr::7d40a0bd-3563-42dc-ae4e-cf400732b7c1" providerId="AD" clId="Web-{3637B2ED-43ED-9606-86F9-5D3727476518}" dt="2022-12-15T13:58:18.325" v="3"/>
          <pc:sldLayoutMkLst>
            <pc:docMk/>
            <pc:sldMasterMk cId="3488272984" sldId="2147483699"/>
            <pc:sldLayoutMk cId="4171200861" sldId="2147483689"/>
          </pc:sldLayoutMkLst>
        </pc:sldLayoutChg>
        <pc:sldLayoutChg chg="add del">
          <pc:chgData name="AISE NUR ZEREN" userId="S::02200201064@ogr.inonu.edu.tr::7d40a0bd-3563-42dc-ae4e-cf400732b7c1" providerId="AD" clId="Web-{3637B2ED-43ED-9606-86F9-5D3727476518}" dt="2022-12-15T13:58:18.325" v="3"/>
          <pc:sldLayoutMkLst>
            <pc:docMk/>
            <pc:sldMasterMk cId="3488272984" sldId="2147483699"/>
            <pc:sldLayoutMk cId="1448652385" sldId="2147483690"/>
          </pc:sldLayoutMkLst>
        </pc:sldLayoutChg>
        <pc:sldLayoutChg chg="add del">
          <pc:chgData name="AISE NUR ZEREN" userId="S::02200201064@ogr.inonu.edu.tr::7d40a0bd-3563-42dc-ae4e-cf400732b7c1" providerId="AD" clId="Web-{3637B2ED-43ED-9606-86F9-5D3727476518}" dt="2022-12-15T13:58:18.325" v="3"/>
          <pc:sldLayoutMkLst>
            <pc:docMk/>
            <pc:sldMasterMk cId="3488272984" sldId="2147483699"/>
            <pc:sldLayoutMk cId="2506787645" sldId="2147483691"/>
          </pc:sldLayoutMkLst>
        </pc:sldLayoutChg>
        <pc:sldLayoutChg chg="add del">
          <pc:chgData name="AISE NUR ZEREN" userId="S::02200201064@ogr.inonu.edu.tr::7d40a0bd-3563-42dc-ae4e-cf400732b7c1" providerId="AD" clId="Web-{3637B2ED-43ED-9606-86F9-5D3727476518}" dt="2022-12-15T13:58:18.325" v="3"/>
          <pc:sldLayoutMkLst>
            <pc:docMk/>
            <pc:sldMasterMk cId="3488272984" sldId="2147483699"/>
            <pc:sldLayoutMk cId="1592569471" sldId="2147483692"/>
          </pc:sldLayoutMkLst>
        </pc:sldLayoutChg>
        <pc:sldLayoutChg chg="add del">
          <pc:chgData name="AISE NUR ZEREN" userId="S::02200201064@ogr.inonu.edu.tr::7d40a0bd-3563-42dc-ae4e-cf400732b7c1" providerId="AD" clId="Web-{3637B2ED-43ED-9606-86F9-5D3727476518}" dt="2022-12-15T13:58:18.325" v="3"/>
          <pc:sldLayoutMkLst>
            <pc:docMk/>
            <pc:sldMasterMk cId="3488272984" sldId="2147483699"/>
            <pc:sldLayoutMk cId="3155201777" sldId="2147483693"/>
          </pc:sldLayoutMkLst>
        </pc:sldLayoutChg>
        <pc:sldLayoutChg chg="add del">
          <pc:chgData name="AISE NUR ZEREN" userId="S::02200201064@ogr.inonu.edu.tr::7d40a0bd-3563-42dc-ae4e-cf400732b7c1" providerId="AD" clId="Web-{3637B2ED-43ED-9606-86F9-5D3727476518}" dt="2022-12-15T13:58:18.325" v="3"/>
          <pc:sldLayoutMkLst>
            <pc:docMk/>
            <pc:sldMasterMk cId="3488272984" sldId="2147483699"/>
            <pc:sldLayoutMk cId="1356043996" sldId="2147483694"/>
          </pc:sldLayoutMkLst>
        </pc:sldLayoutChg>
        <pc:sldLayoutChg chg="add del">
          <pc:chgData name="AISE NUR ZEREN" userId="S::02200201064@ogr.inonu.edu.tr::7d40a0bd-3563-42dc-ae4e-cf400732b7c1" providerId="AD" clId="Web-{3637B2ED-43ED-9606-86F9-5D3727476518}" dt="2022-12-15T13:58:18.325" v="3"/>
          <pc:sldLayoutMkLst>
            <pc:docMk/>
            <pc:sldMasterMk cId="3488272984" sldId="2147483699"/>
            <pc:sldLayoutMk cId="8934845" sldId="2147483695"/>
          </pc:sldLayoutMkLst>
        </pc:sldLayoutChg>
        <pc:sldLayoutChg chg="add del">
          <pc:chgData name="AISE NUR ZEREN" userId="S::02200201064@ogr.inonu.edu.tr::7d40a0bd-3563-42dc-ae4e-cf400732b7c1" providerId="AD" clId="Web-{3637B2ED-43ED-9606-86F9-5D3727476518}" dt="2022-12-15T13:58:18.325" v="3"/>
          <pc:sldLayoutMkLst>
            <pc:docMk/>
            <pc:sldMasterMk cId="3488272984" sldId="2147483699"/>
            <pc:sldLayoutMk cId="1528773971" sldId="2147483696"/>
          </pc:sldLayoutMkLst>
        </pc:sldLayoutChg>
        <pc:sldLayoutChg chg="add del">
          <pc:chgData name="AISE NUR ZEREN" userId="S::02200201064@ogr.inonu.edu.tr::7d40a0bd-3563-42dc-ae4e-cf400732b7c1" providerId="AD" clId="Web-{3637B2ED-43ED-9606-86F9-5D3727476518}" dt="2022-12-15T13:58:18.325" v="3"/>
          <pc:sldLayoutMkLst>
            <pc:docMk/>
            <pc:sldMasterMk cId="3488272984" sldId="2147483699"/>
            <pc:sldLayoutMk cId="2371910119" sldId="2147483697"/>
          </pc:sldLayoutMkLst>
        </pc:sldLayoutChg>
        <pc:sldLayoutChg chg="add del">
          <pc:chgData name="AISE NUR ZEREN" userId="S::02200201064@ogr.inonu.edu.tr::7d40a0bd-3563-42dc-ae4e-cf400732b7c1" providerId="AD" clId="Web-{3637B2ED-43ED-9606-86F9-5D3727476518}" dt="2022-12-15T13:58:18.325" v="3"/>
          <pc:sldLayoutMkLst>
            <pc:docMk/>
            <pc:sldMasterMk cId="3488272984" sldId="2147483699"/>
            <pc:sldLayoutMk cId="4167733185" sldId="2147483698"/>
          </pc:sldLayoutMkLst>
        </pc:sldLayoutChg>
      </pc:sldMasterChg>
      <pc:sldMasterChg chg="add del addSldLayout delSldLayout">
        <pc:chgData name="AISE NUR ZEREN" userId="S::02200201064@ogr.inonu.edu.tr::7d40a0bd-3563-42dc-ae4e-cf400732b7c1" providerId="AD" clId="Web-{3637B2ED-43ED-9606-86F9-5D3727476518}" dt="2022-12-15T13:58:22.794" v="5"/>
        <pc:sldMasterMkLst>
          <pc:docMk/>
          <pc:sldMasterMk cId="3661922669" sldId="2147483712"/>
        </pc:sldMasterMkLst>
        <pc:sldLayoutChg chg="add del">
          <pc:chgData name="AISE NUR ZEREN" userId="S::02200201064@ogr.inonu.edu.tr::7d40a0bd-3563-42dc-ae4e-cf400732b7c1" providerId="AD" clId="Web-{3637B2ED-43ED-9606-86F9-5D3727476518}" dt="2022-12-15T13:58:22.794" v="5"/>
          <pc:sldLayoutMkLst>
            <pc:docMk/>
            <pc:sldMasterMk cId="3661922669" sldId="2147483712"/>
            <pc:sldLayoutMk cId="4049628569" sldId="2147483701"/>
          </pc:sldLayoutMkLst>
        </pc:sldLayoutChg>
        <pc:sldLayoutChg chg="add del">
          <pc:chgData name="AISE NUR ZEREN" userId="S::02200201064@ogr.inonu.edu.tr::7d40a0bd-3563-42dc-ae4e-cf400732b7c1" providerId="AD" clId="Web-{3637B2ED-43ED-9606-86F9-5D3727476518}" dt="2022-12-15T13:58:22.794" v="5"/>
          <pc:sldLayoutMkLst>
            <pc:docMk/>
            <pc:sldMasterMk cId="3661922669" sldId="2147483712"/>
            <pc:sldLayoutMk cId="407911360" sldId="2147483702"/>
          </pc:sldLayoutMkLst>
        </pc:sldLayoutChg>
        <pc:sldLayoutChg chg="add del">
          <pc:chgData name="AISE NUR ZEREN" userId="S::02200201064@ogr.inonu.edu.tr::7d40a0bd-3563-42dc-ae4e-cf400732b7c1" providerId="AD" clId="Web-{3637B2ED-43ED-9606-86F9-5D3727476518}" dt="2022-12-15T13:58:22.794" v="5"/>
          <pc:sldLayoutMkLst>
            <pc:docMk/>
            <pc:sldMasterMk cId="3661922669" sldId="2147483712"/>
            <pc:sldLayoutMk cId="255195869" sldId="2147483703"/>
          </pc:sldLayoutMkLst>
        </pc:sldLayoutChg>
        <pc:sldLayoutChg chg="add del">
          <pc:chgData name="AISE NUR ZEREN" userId="S::02200201064@ogr.inonu.edu.tr::7d40a0bd-3563-42dc-ae4e-cf400732b7c1" providerId="AD" clId="Web-{3637B2ED-43ED-9606-86F9-5D3727476518}" dt="2022-12-15T13:58:22.794" v="5"/>
          <pc:sldLayoutMkLst>
            <pc:docMk/>
            <pc:sldMasterMk cId="3661922669" sldId="2147483712"/>
            <pc:sldLayoutMk cId="3627491184" sldId="2147483704"/>
          </pc:sldLayoutMkLst>
        </pc:sldLayoutChg>
        <pc:sldLayoutChg chg="add del">
          <pc:chgData name="AISE NUR ZEREN" userId="S::02200201064@ogr.inonu.edu.tr::7d40a0bd-3563-42dc-ae4e-cf400732b7c1" providerId="AD" clId="Web-{3637B2ED-43ED-9606-86F9-5D3727476518}" dt="2022-12-15T13:58:22.794" v="5"/>
          <pc:sldLayoutMkLst>
            <pc:docMk/>
            <pc:sldMasterMk cId="3661922669" sldId="2147483712"/>
            <pc:sldLayoutMk cId="740240807" sldId="2147483705"/>
          </pc:sldLayoutMkLst>
        </pc:sldLayoutChg>
        <pc:sldLayoutChg chg="add del">
          <pc:chgData name="AISE NUR ZEREN" userId="S::02200201064@ogr.inonu.edu.tr::7d40a0bd-3563-42dc-ae4e-cf400732b7c1" providerId="AD" clId="Web-{3637B2ED-43ED-9606-86F9-5D3727476518}" dt="2022-12-15T13:58:22.794" v="5"/>
          <pc:sldLayoutMkLst>
            <pc:docMk/>
            <pc:sldMasterMk cId="3661922669" sldId="2147483712"/>
            <pc:sldLayoutMk cId="2053028447" sldId="2147483706"/>
          </pc:sldLayoutMkLst>
        </pc:sldLayoutChg>
        <pc:sldLayoutChg chg="add del">
          <pc:chgData name="AISE NUR ZEREN" userId="S::02200201064@ogr.inonu.edu.tr::7d40a0bd-3563-42dc-ae4e-cf400732b7c1" providerId="AD" clId="Web-{3637B2ED-43ED-9606-86F9-5D3727476518}" dt="2022-12-15T13:58:22.794" v="5"/>
          <pc:sldLayoutMkLst>
            <pc:docMk/>
            <pc:sldMasterMk cId="3661922669" sldId="2147483712"/>
            <pc:sldLayoutMk cId="1392223854" sldId="2147483707"/>
          </pc:sldLayoutMkLst>
        </pc:sldLayoutChg>
        <pc:sldLayoutChg chg="add del">
          <pc:chgData name="AISE NUR ZEREN" userId="S::02200201064@ogr.inonu.edu.tr::7d40a0bd-3563-42dc-ae4e-cf400732b7c1" providerId="AD" clId="Web-{3637B2ED-43ED-9606-86F9-5D3727476518}" dt="2022-12-15T13:58:22.794" v="5"/>
          <pc:sldLayoutMkLst>
            <pc:docMk/>
            <pc:sldMasterMk cId="3661922669" sldId="2147483712"/>
            <pc:sldLayoutMk cId="1070965128" sldId="2147483708"/>
          </pc:sldLayoutMkLst>
        </pc:sldLayoutChg>
        <pc:sldLayoutChg chg="add del">
          <pc:chgData name="AISE NUR ZEREN" userId="S::02200201064@ogr.inonu.edu.tr::7d40a0bd-3563-42dc-ae4e-cf400732b7c1" providerId="AD" clId="Web-{3637B2ED-43ED-9606-86F9-5D3727476518}" dt="2022-12-15T13:58:22.794" v="5"/>
          <pc:sldLayoutMkLst>
            <pc:docMk/>
            <pc:sldMasterMk cId="3661922669" sldId="2147483712"/>
            <pc:sldLayoutMk cId="2354862019" sldId="2147483709"/>
          </pc:sldLayoutMkLst>
        </pc:sldLayoutChg>
        <pc:sldLayoutChg chg="add del">
          <pc:chgData name="AISE NUR ZEREN" userId="S::02200201064@ogr.inonu.edu.tr::7d40a0bd-3563-42dc-ae4e-cf400732b7c1" providerId="AD" clId="Web-{3637B2ED-43ED-9606-86F9-5D3727476518}" dt="2022-12-15T13:58:22.794" v="5"/>
          <pc:sldLayoutMkLst>
            <pc:docMk/>
            <pc:sldMasterMk cId="3661922669" sldId="2147483712"/>
            <pc:sldLayoutMk cId="2489026248" sldId="2147483710"/>
          </pc:sldLayoutMkLst>
        </pc:sldLayoutChg>
        <pc:sldLayoutChg chg="add del">
          <pc:chgData name="AISE NUR ZEREN" userId="S::02200201064@ogr.inonu.edu.tr::7d40a0bd-3563-42dc-ae4e-cf400732b7c1" providerId="AD" clId="Web-{3637B2ED-43ED-9606-86F9-5D3727476518}" dt="2022-12-15T13:58:22.794" v="5"/>
          <pc:sldLayoutMkLst>
            <pc:docMk/>
            <pc:sldMasterMk cId="3661922669" sldId="2147483712"/>
            <pc:sldLayoutMk cId="602820892" sldId="2147483711"/>
          </pc:sldLayoutMkLst>
        </pc:sldLayoutChg>
      </pc:sldMasterChg>
      <pc:sldMasterChg chg="add addSldLayout">
        <pc:chgData name="AISE NUR ZEREN" userId="S::02200201064@ogr.inonu.edu.tr::7d40a0bd-3563-42dc-ae4e-cf400732b7c1" providerId="AD" clId="Web-{3637B2ED-43ED-9606-86F9-5D3727476518}" dt="2022-12-15T13:58:22.888" v="6"/>
        <pc:sldMasterMkLst>
          <pc:docMk/>
          <pc:sldMasterMk cId="3469487544" sldId="2147483725"/>
        </pc:sldMasterMkLst>
        <pc:sldLayoutChg chg="add">
          <pc:chgData name="AISE NUR ZEREN" userId="S::02200201064@ogr.inonu.edu.tr::7d40a0bd-3563-42dc-ae4e-cf400732b7c1" providerId="AD" clId="Web-{3637B2ED-43ED-9606-86F9-5D3727476518}" dt="2022-12-15T13:58:22.888" v="6"/>
          <pc:sldLayoutMkLst>
            <pc:docMk/>
            <pc:sldMasterMk cId="3469487544" sldId="2147483725"/>
            <pc:sldLayoutMk cId="3276866923" sldId="2147483714"/>
          </pc:sldLayoutMkLst>
        </pc:sldLayoutChg>
        <pc:sldLayoutChg chg="add">
          <pc:chgData name="AISE NUR ZEREN" userId="S::02200201064@ogr.inonu.edu.tr::7d40a0bd-3563-42dc-ae4e-cf400732b7c1" providerId="AD" clId="Web-{3637B2ED-43ED-9606-86F9-5D3727476518}" dt="2022-12-15T13:58:22.888" v="6"/>
          <pc:sldLayoutMkLst>
            <pc:docMk/>
            <pc:sldMasterMk cId="3469487544" sldId="2147483725"/>
            <pc:sldLayoutMk cId="2444660748" sldId="2147483715"/>
          </pc:sldLayoutMkLst>
        </pc:sldLayoutChg>
        <pc:sldLayoutChg chg="add">
          <pc:chgData name="AISE NUR ZEREN" userId="S::02200201064@ogr.inonu.edu.tr::7d40a0bd-3563-42dc-ae4e-cf400732b7c1" providerId="AD" clId="Web-{3637B2ED-43ED-9606-86F9-5D3727476518}" dt="2022-12-15T13:58:22.888" v="6"/>
          <pc:sldLayoutMkLst>
            <pc:docMk/>
            <pc:sldMasterMk cId="3469487544" sldId="2147483725"/>
            <pc:sldLayoutMk cId="2617633658" sldId="2147483716"/>
          </pc:sldLayoutMkLst>
        </pc:sldLayoutChg>
        <pc:sldLayoutChg chg="add">
          <pc:chgData name="AISE NUR ZEREN" userId="S::02200201064@ogr.inonu.edu.tr::7d40a0bd-3563-42dc-ae4e-cf400732b7c1" providerId="AD" clId="Web-{3637B2ED-43ED-9606-86F9-5D3727476518}" dt="2022-12-15T13:58:22.888" v="6"/>
          <pc:sldLayoutMkLst>
            <pc:docMk/>
            <pc:sldMasterMk cId="3469487544" sldId="2147483725"/>
            <pc:sldLayoutMk cId="2743503904" sldId="2147483717"/>
          </pc:sldLayoutMkLst>
        </pc:sldLayoutChg>
        <pc:sldLayoutChg chg="add">
          <pc:chgData name="AISE NUR ZEREN" userId="S::02200201064@ogr.inonu.edu.tr::7d40a0bd-3563-42dc-ae4e-cf400732b7c1" providerId="AD" clId="Web-{3637B2ED-43ED-9606-86F9-5D3727476518}" dt="2022-12-15T13:58:22.888" v="6"/>
          <pc:sldLayoutMkLst>
            <pc:docMk/>
            <pc:sldMasterMk cId="3469487544" sldId="2147483725"/>
            <pc:sldLayoutMk cId="4182293433" sldId="2147483718"/>
          </pc:sldLayoutMkLst>
        </pc:sldLayoutChg>
        <pc:sldLayoutChg chg="add">
          <pc:chgData name="AISE NUR ZEREN" userId="S::02200201064@ogr.inonu.edu.tr::7d40a0bd-3563-42dc-ae4e-cf400732b7c1" providerId="AD" clId="Web-{3637B2ED-43ED-9606-86F9-5D3727476518}" dt="2022-12-15T13:58:22.888" v="6"/>
          <pc:sldLayoutMkLst>
            <pc:docMk/>
            <pc:sldMasterMk cId="3469487544" sldId="2147483725"/>
            <pc:sldLayoutMk cId="3671369394" sldId="2147483719"/>
          </pc:sldLayoutMkLst>
        </pc:sldLayoutChg>
        <pc:sldLayoutChg chg="add">
          <pc:chgData name="AISE NUR ZEREN" userId="S::02200201064@ogr.inonu.edu.tr::7d40a0bd-3563-42dc-ae4e-cf400732b7c1" providerId="AD" clId="Web-{3637B2ED-43ED-9606-86F9-5D3727476518}" dt="2022-12-15T13:58:22.888" v="6"/>
          <pc:sldLayoutMkLst>
            <pc:docMk/>
            <pc:sldMasterMk cId="3469487544" sldId="2147483725"/>
            <pc:sldLayoutMk cId="1094567646" sldId="2147483720"/>
          </pc:sldLayoutMkLst>
        </pc:sldLayoutChg>
        <pc:sldLayoutChg chg="add">
          <pc:chgData name="AISE NUR ZEREN" userId="S::02200201064@ogr.inonu.edu.tr::7d40a0bd-3563-42dc-ae4e-cf400732b7c1" providerId="AD" clId="Web-{3637B2ED-43ED-9606-86F9-5D3727476518}" dt="2022-12-15T13:58:22.888" v="6"/>
          <pc:sldLayoutMkLst>
            <pc:docMk/>
            <pc:sldMasterMk cId="3469487544" sldId="2147483725"/>
            <pc:sldLayoutMk cId="2400794341" sldId="2147483721"/>
          </pc:sldLayoutMkLst>
        </pc:sldLayoutChg>
        <pc:sldLayoutChg chg="add">
          <pc:chgData name="AISE NUR ZEREN" userId="S::02200201064@ogr.inonu.edu.tr::7d40a0bd-3563-42dc-ae4e-cf400732b7c1" providerId="AD" clId="Web-{3637B2ED-43ED-9606-86F9-5D3727476518}" dt="2022-12-15T13:58:22.888" v="6"/>
          <pc:sldLayoutMkLst>
            <pc:docMk/>
            <pc:sldMasterMk cId="3469487544" sldId="2147483725"/>
            <pc:sldLayoutMk cId="2623569607" sldId="2147483722"/>
          </pc:sldLayoutMkLst>
        </pc:sldLayoutChg>
        <pc:sldLayoutChg chg="add">
          <pc:chgData name="AISE NUR ZEREN" userId="S::02200201064@ogr.inonu.edu.tr::7d40a0bd-3563-42dc-ae4e-cf400732b7c1" providerId="AD" clId="Web-{3637B2ED-43ED-9606-86F9-5D3727476518}" dt="2022-12-15T13:58:22.888" v="6"/>
          <pc:sldLayoutMkLst>
            <pc:docMk/>
            <pc:sldMasterMk cId="3469487544" sldId="2147483725"/>
            <pc:sldLayoutMk cId="3718915031" sldId="2147483723"/>
          </pc:sldLayoutMkLst>
        </pc:sldLayoutChg>
        <pc:sldLayoutChg chg="add">
          <pc:chgData name="AISE NUR ZEREN" userId="S::02200201064@ogr.inonu.edu.tr::7d40a0bd-3563-42dc-ae4e-cf400732b7c1" providerId="AD" clId="Web-{3637B2ED-43ED-9606-86F9-5D3727476518}" dt="2022-12-15T13:58:22.888" v="6"/>
          <pc:sldLayoutMkLst>
            <pc:docMk/>
            <pc:sldMasterMk cId="3469487544" sldId="2147483725"/>
            <pc:sldLayoutMk cId="1777817352" sldId="2147483724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5559D-C5B3-402B-8E68-44F80743EA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2A4EB06-BB85-44B3-A523-334A19DA2089}">
      <dgm:prSet/>
      <dgm:spPr/>
      <dgm:t>
        <a:bodyPr/>
        <a:lstStyle/>
        <a:p>
          <a:r>
            <a:rPr lang="en-US" dirty="0">
              <a:latin typeface="Georgia Pro"/>
            </a:rPr>
            <a:t>Son </a:t>
          </a:r>
          <a:r>
            <a:rPr lang="en-US" dirty="0" err="1">
              <a:latin typeface="Georgia Pro"/>
            </a:rPr>
            <a:t>yıllarda</a:t>
          </a:r>
          <a:r>
            <a:rPr lang="en-US" dirty="0">
              <a:latin typeface="Georgia Pro"/>
            </a:rPr>
            <a:t>, </a:t>
          </a:r>
          <a:r>
            <a:rPr lang="en-US" dirty="0" err="1">
              <a:latin typeface="Georgia Pro"/>
            </a:rPr>
            <a:t>diyabete</a:t>
          </a:r>
          <a:r>
            <a:rPr lang="en-US" dirty="0">
              <a:latin typeface="Georgia Pro"/>
            </a:rPr>
            <a:t> </a:t>
          </a:r>
          <a:r>
            <a:rPr lang="en-US" dirty="0" err="1">
              <a:latin typeface="Georgia Pro"/>
            </a:rPr>
            <a:t>bağlı</a:t>
          </a:r>
          <a:r>
            <a:rPr lang="en-US" dirty="0">
              <a:latin typeface="Georgia Pro"/>
            </a:rPr>
            <a:t> retina </a:t>
          </a:r>
          <a:r>
            <a:rPr lang="en-US" dirty="0" err="1">
              <a:latin typeface="Georgia Pro"/>
            </a:rPr>
            <a:t>hastalığı</a:t>
          </a:r>
          <a:r>
            <a:rPr lang="en-US" dirty="0">
              <a:latin typeface="Georgia Pro"/>
            </a:rPr>
            <a:t> </a:t>
          </a:r>
          <a:r>
            <a:rPr lang="en-US" dirty="0" err="1">
              <a:latin typeface="Georgia Pro"/>
            </a:rPr>
            <a:t>körlüğün</a:t>
          </a:r>
          <a:r>
            <a:rPr lang="en-US" dirty="0">
              <a:latin typeface="Georgia Pro"/>
            </a:rPr>
            <a:t> </a:t>
          </a:r>
          <a:r>
            <a:rPr lang="en-US" dirty="0" err="1">
              <a:latin typeface="Georgia Pro"/>
            </a:rPr>
            <a:t>önde</a:t>
          </a:r>
          <a:r>
            <a:rPr lang="en-US" dirty="0">
              <a:latin typeface="Georgia Pro"/>
            </a:rPr>
            <a:t> </a:t>
          </a:r>
          <a:r>
            <a:rPr lang="en-US" dirty="0" err="1">
              <a:latin typeface="Georgia Pro"/>
            </a:rPr>
            <a:t>gelen</a:t>
          </a:r>
          <a:r>
            <a:rPr lang="en-US" dirty="0">
              <a:latin typeface="Georgia Pro"/>
            </a:rPr>
            <a:t> </a:t>
          </a:r>
          <a:r>
            <a:rPr lang="en-US" dirty="0" err="1">
              <a:latin typeface="Georgia Pro"/>
            </a:rPr>
            <a:t>nedenlerinden</a:t>
          </a:r>
          <a:r>
            <a:rPr lang="en-US" dirty="0">
              <a:latin typeface="Georgia Pro"/>
            </a:rPr>
            <a:t> </a:t>
          </a:r>
          <a:r>
            <a:rPr lang="en-US" dirty="0" err="1">
              <a:latin typeface="Georgia Pro"/>
            </a:rPr>
            <a:t>biri</a:t>
          </a:r>
          <a:r>
            <a:rPr lang="en-US" dirty="0">
              <a:latin typeface="Georgia Pro"/>
            </a:rPr>
            <a:t> </a:t>
          </a:r>
          <a:r>
            <a:rPr lang="en-US" dirty="0" err="1">
              <a:latin typeface="Georgia Pro"/>
            </a:rPr>
            <a:t>haline</a:t>
          </a:r>
          <a:r>
            <a:rPr lang="en-US" dirty="0">
              <a:latin typeface="Georgia Pro"/>
            </a:rPr>
            <a:t> </a:t>
          </a:r>
          <a:r>
            <a:rPr lang="en-US" dirty="0" err="1">
              <a:latin typeface="Georgia Pro"/>
            </a:rPr>
            <a:t>gelmiştir</a:t>
          </a:r>
          <a:r>
            <a:rPr lang="en-US" dirty="0">
              <a:latin typeface="Georgia Pro"/>
            </a:rPr>
            <a:t>. Bu </a:t>
          </a:r>
          <a:r>
            <a:rPr lang="en-US" dirty="0" err="1">
              <a:latin typeface="Georgia Pro"/>
            </a:rPr>
            <a:t>hastalığın</a:t>
          </a:r>
          <a:r>
            <a:rPr lang="en-US" dirty="0">
              <a:latin typeface="Georgia Pro"/>
            </a:rPr>
            <a:t> </a:t>
          </a:r>
          <a:r>
            <a:rPr lang="en-US" dirty="0" err="1">
              <a:latin typeface="Georgia Pro"/>
            </a:rPr>
            <a:t>önüne</a:t>
          </a:r>
          <a:r>
            <a:rPr lang="en-US" dirty="0">
              <a:latin typeface="Georgia Pro"/>
            </a:rPr>
            <a:t> </a:t>
          </a:r>
          <a:r>
            <a:rPr lang="en-US" dirty="0" err="1">
              <a:latin typeface="Georgia Pro"/>
            </a:rPr>
            <a:t>geçebilmek</a:t>
          </a:r>
          <a:r>
            <a:rPr lang="en-US" dirty="0">
              <a:latin typeface="Georgia Pro"/>
            </a:rPr>
            <a:t> </a:t>
          </a:r>
          <a:r>
            <a:rPr lang="en-US" dirty="0" err="1">
              <a:latin typeface="Georgia Pro"/>
            </a:rPr>
            <a:t>için</a:t>
          </a:r>
          <a:r>
            <a:rPr lang="en-US" dirty="0">
              <a:latin typeface="Georgia Pro"/>
            </a:rPr>
            <a:t> retina </a:t>
          </a:r>
          <a:r>
            <a:rPr lang="en-US" dirty="0" err="1">
              <a:latin typeface="Georgia Pro"/>
            </a:rPr>
            <a:t>ağ</a:t>
          </a:r>
          <a:r>
            <a:rPr lang="en-US" dirty="0">
              <a:latin typeface="Georgia Pro"/>
            </a:rPr>
            <a:t> </a:t>
          </a:r>
          <a:r>
            <a:rPr lang="en-US" dirty="0" err="1">
              <a:latin typeface="Georgia Pro"/>
            </a:rPr>
            <a:t>yapısının</a:t>
          </a:r>
          <a:r>
            <a:rPr lang="en-US" dirty="0">
              <a:latin typeface="Georgia Pro"/>
            </a:rPr>
            <a:t> </a:t>
          </a:r>
          <a:r>
            <a:rPr lang="en-US" dirty="0" err="1">
              <a:latin typeface="Georgia Pro"/>
            </a:rPr>
            <a:t>doğru</a:t>
          </a:r>
          <a:r>
            <a:rPr lang="en-US" dirty="0">
              <a:latin typeface="Georgia Pro"/>
            </a:rPr>
            <a:t> </a:t>
          </a:r>
          <a:r>
            <a:rPr lang="en-US" dirty="0" err="1">
              <a:latin typeface="Georgia Pro"/>
            </a:rPr>
            <a:t>bölütlenmesi</a:t>
          </a:r>
          <a:r>
            <a:rPr lang="en-US" dirty="0">
              <a:latin typeface="Georgia Pro"/>
            </a:rPr>
            <a:t> </a:t>
          </a:r>
          <a:r>
            <a:rPr lang="en-US" dirty="0" err="1">
              <a:latin typeface="Georgia Pro"/>
            </a:rPr>
            <a:t>gerekir</a:t>
          </a:r>
          <a:r>
            <a:rPr lang="en-US" dirty="0">
              <a:latin typeface="Georgia Pro"/>
            </a:rPr>
            <a:t>.</a:t>
          </a:r>
        </a:p>
      </dgm:t>
    </dgm:pt>
    <dgm:pt modelId="{FEEE33DD-880D-468E-99FB-E6EFDA2D8964}" type="parTrans" cxnId="{276F499B-B99C-463F-87C0-7C0F93900612}">
      <dgm:prSet/>
      <dgm:spPr/>
      <dgm:t>
        <a:bodyPr/>
        <a:lstStyle/>
        <a:p>
          <a:endParaRPr lang="en-US"/>
        </a:p>
      </dgm:t>
    </dgm:pt>
    <dgm:pt modelId="{72A2B264-EEF9-43F3-843C-464F48BB095F}" type="sibTrans" cxnId="{276F499B-B99C-463F-87C0-7C0F93900612}">
      <dgm:prSet/>
      <dgm:spPr/>
      <dgm:t>
        <a:bodyPr/>
        <a:lstStyle/>
        <a:p>
          <a:endParaRPr lang="en-US"/>
        </a:p>
      </dgm:t>
    </dgm:pt>
    <dgm:pt modelId="{E42DD761-6CBE-4370-985A-D007729166C6}">
      <dgm:prSet/>
      <dgm:spPr/>
      <dgm:t>
        <a:bodyPr/>
        <a:lstStyle/>
        <a:p>
          <a:r>
            <a:rPr lang="en-US" dirty="0">
              <a:latin typeface="Georgia Pro"/>
            </a:rPr>
            <a:t>Son </a:t>
          </a:r>
          <a:r>
            <a:rPr lang="en-US" dirty="0" err="1">
              <a:latin typeface="Georgia Pro"/>
            </a:rPr>
            <a:t>yıllarda</a:t>
          </a:r>
          <a:r>
            <a:rPr lang="en-US" dirty="0">
              <a:latin typeface="Georgia Pro"/>
            </a:rPr>
            <a:t>, </a:t>
          </a:r>
          <a:r>
            <a:rPr lang="en-US" dirty="0" err="1">
              <a:latin typeface="Georgia Pro"/>
            </a:rPr>
            <a:t>diyabete</a:t>
          </a:r>
          <a:r>
            <a:rPr lang="en-US" dirty="0">
              <a:latin typeface="Georgia Pro"/>
            </a:rPr>
            <a:t> </a:t>
          </a:r>
          <a:r>
            <a:rPr lang="en-US" dirty="0" err="1">
              <a:latin typeface="Georgia Pro"/>
            </a:rPr>
            <a:t>bağlı</a:t>
          </a:r>
          <a:r>
            <a:rPr lang="en-US" dirty="0">
              <a:latin typeface="Georgia Pro"/>
            </a:rPr>
            <a:t> retina </a:t>
          </a:r>
          <a:r>
            <a:rPr lang="en-US" dirty="0" err="1">
              <a:latin typeface="Georgia Pro"/>
            </a:rPr>
            <a:t>hastalığı</a:t>
          </a:r>
          <a:r>
            <a:rPr lang="en-US" dirty="0">
              <a:latin typeface="Georgia Pro"/>
            </a:rPr>
            <a:t> </a:t>
          </a:r>
          <a:r>
            <a:rPr lang="en-US" dirty="0" err="1">
              <a:latin typeface="Georgia Pro"/>
            </a:rPr>
            <a:t>körlüğün</a:t>
          </a:r>
          <a:r>
            <a:rPr lang="en-US" dirty="0">
              <a:latin typeface="Georgia Pro"/>
            </a:rPr>
            <a:t> </a:t>
          </a:r>
          <a:r>
            <a:rPr lang="en-US" dirty="0" err="1">
              <a:latin typeface="Georgia Pro"/>
            </a:rPr>
            <a:t>önde</a:t>
          </a:r>
          <a:r>
            <a:rPr lang="en-US" dirty="0">
              <a:latin typeface="Georgia Pro"/>
            </a:rPr>
            <a:t> </a:t>
          </a:r>
          <a:r>
            <a:rPr lang="en-US" dirty="0" err="1">
              <a:latin typeface="Georgia Pro"/>
            </a:rPr>
            <a:t>gelen</a:t>
          </a:r>
          <a:r>
            <a:rPr lang="en-US" dirty="0">
              <a:latin typeface="Georgia Pro"/>
            </a:rPr>
            <a:t> </a:t>
          </a:r>
          <a:r>
            <a:rPr lang="en-US" dirty="0" err="1">
              <a:latin typeface="Georgia Pro"/>
            </a:rPr>
            <a:t>nedenlerinden</a:t>
          </a:r>
          <a:r>
            <a:rPr lang="en-US" dirty="0">
              <a:latin typeface="Georgia Pro"/>
            </a:rPr>
            <a:t> </a:t>
          </a:r>
          <a:r>
            <a:rPr lang="en-US" dirty="0" err="1">
              <a:latin typeface="Georgia Pro"/>
            </a:rPr>
            <a:t>biri</a:t>
          </a:r>
          <a:r>
            <a:rPr lang="en-US" dirty="0">
              <a:latin typeface="Georgia Pro"/>
            </a:rPr>
            <a:t> </a:t>
          </a:r>
          <a:r>
            <a:rPr lang="en-US" dirty="0" err="1">
              <a:latin typeface="Georgia Pro"/>
            </a:rPr>
            <a:t>haline</a:t>
          </a:r>
          <a:r>
            <a:rPr lang="en-US" dirty="0">
              <a:latin typeface="Georgia Pro"/>
            </a:rPr>
            <a:t> </a:t>
          </a:r>
          <a:r>
            <a:rPr lang="en-US" dirty="0" err="1">
              <a:latin typeface="Georgia Pro"/>
            </a:rPr>
            <a:t>gelmiştir</a:t>
          </a:r>
          <a:r>
            <a:rPr lang="en-US" dirty="0">
              <a:latin typeface="Georgia Pro"/>
            </a:rPr>
            <a:t>. Bu </a:t>
          </a:r>
          <a:r>
            <a:rPr lang="en-US" dirty="0" err="1">
              <a:latin typeface="Georgia Pro"/>
            </a:rPr>
            <a:t>hastalığın</a:t>
          </a:r>
          <a:r>
            <a:rPr lang="en-US" dirty="0">
              <a:latin typeface="Georgia Pro"/>
            </a:rPr>
            <a:t> </a:t>
          </a:r>
          <a:r>
            <a:rPr lang="en-US" dirty="0" err="1">
              <a:latin typeface="Georgia Pro"/>
            </a:rPr>
            <a:t>önüne</a:t>
          </a:r>
          <a:r>
            <a:rPr lang="en-US" dirty="0">
              <a:latin typeface="Georgia Pro"/>
            </a:rPr>
            <a:t> </a:t>
          </a:r>
          <a:r>
            <a:rPr lang="en-US" dirty="0" err="1">
              <a:latin typeface="Georgia Pro"/>
            </a:rPr>
            <a:t>geçebilmek</a:t>
          </a:r>
          <a:r>
            <a:rPr lang="en-US" dirty="0">
              <a:latin typeface="Georgia Pro"/>
            </a:rPr>
            <a:t> </a:t>
          </a:r>
          <a:r>
            <a:rPr lang="en-US" dirty="0" err="1">
              <a:latin typeface="Georgia Pro"/>
            </a:rPr>
            <a:t>için</a:t>
          </a:r>
          <a:r>
            <a:rPr lang="en-US" dirty="0">
              <a:latin typeface="Georgia Pro"/>
            </a:rPr>
            <a:t> retina </a:t>
          </a:r>
          <a:r>
            <a:rPr lang="en-US" dirty="0" err="1">
              <a:latin typeface="Georgia Pro"/>
            </a:rPr>
            <a:t>ağ</a:t>
          </a:r>
          <a:r>
            <a:rPr lang="en-US" dirty="0">
              <a:latin typeface="Georgia Pro"/>
            </a:rPr>
            <a:t> </a:t>
          </a:r>
          <a:r>
            <a:rPr lang="en-US" dirty="0" err="1">
              <a:latin typeface="Georgia Pro"/>
            </a:rPr>
            <a:t>yapısının</a:t>
          </a:r>
          <a:r>
            <a:rPr lang="en-US" dirty="0">
              <a:latin typeface="Georgia Pro"/>
            </a:rPr>
            <a:t> </a:t>
          </a:r>
          <a:r>
            <a:rPr lang="en-US" dirty="0" err="1">
              <a:latin typeface="Georgia Pro"/>
            </a:rPr>
            <a:t>doğru</a:t>
          </a:r>
          <a:r>
            <a:rPr lang="en-US" dirty="0">
              <a:latin typeface="Georgia Pro"/>
            </a:rPr>
            <a:t> </a:t>
          </a:r>
          <a:r>
            <a:rPr lang="en-US" dirty="0" err="1">
              <a:latin typeface="Georgia Pro"/>
            </a:rPr>
            <a:t>bölütlenmesi</a:t>
          </a:r>
          <a:r>
            <a:rPr lang="en-US" dirty="0">
              <a:latin typeface="Georgia Pro"/>
            </a:rPr>
            <a:t> </a:t>
          </a:r>
          <a:r>
            <a:rPr lang="en-US" dirty="0" err="1">
              <a:latin typeface="Georgia Pro"/>
            </a:rPr>
            <a:t>gerekir</a:t>
          </a:r>
          <a:r>
            <a:rPr lang="en-US" dirty="0">
              <a:latin typeface="Georgia Pro"/>
            </a:rPr>
            <a:t>.</a:t>
          </a:r>
        </a:p>
      </dgm:t>
    </dgm:pt>
    <dgm:pt modelId="{D9B4379F-66F6-491E-8D78-489692E802F4}" type="parTrans" cxnId="{F098981A-0F6A-4931-8C70-6FAF0805E079}">
      <dgm:prSet/>
      <dgm:spPr/>
      <dgm:t>
        <a:bodyPr/>
        <a:lstStyle/>
        <a:p>
          <a:endParaRPr lang="en-US"/>
        </a:p>
      </dgm:t>
    </dgm:pt>
    <dgm:pt modelId="{2B609E99-7A19-415B-847B-BCE85EFA3791}" type="sibTrans" cxnId="{F098981A-0F6A-4931-8C70-6FAF0805E079}">
      <dgm:prSet/>
      <dgm:spPr/>
      <dgm:t>
        <a:bodyPr/>
        <a:lstStyle/>
        <a:p>
          <a:endParaRPr lang="en-US"/>
        </a:p>
      </dgm:t>
    </dgm:pt>
    <dgm:pt modelId="{8B53BB4B-7672-43BF-8775-72D81F753ACF}">
      <dgm:prSet/>
      <dgm:spPr/>
      <dgm:t>
        <a:bodyPr/>
        <a:lstStyle/>
        <a:p>
          <a:r>
            <a:rPr lang="en-US" dirty="0">
              <a:latin typeface="Georgia Pro"/>
            </a:rPr>
            <a:t>Retina damar </a:t>
          </a:r>
          <a:r>
            <a:rPr lang="en-US" dirty="0" err="1">
              <a:latin typeface="Georgia Pro"/>
            </a:rPr>
            <a:t>ağ</a:t>
          </a:r>
          <a:r>
            <a:rPr lang="en-US" dirty="0">
              <a:latin typeface="Georgia Pro"/>
            </a:rPr>
            <a:t> </a:t>
          </a:r>
          <a:r>
            <a:rPr lang="en-US" dirty="0" err="1">
              <a:latin typeface="Georgia Pro"/>
            </a:rPr>
            <a:t>yapısını</a:t>
          </a:r>
          <a:r>
            <a:rPr lang="en-US" dirty="0">
              <a:latin typeface="Georgia Pro"/>
            </a:rPr>
            <a:t> </a:t>
          </a:r>
          <a:r>
            <a:rPr lang="en-US" dirty="0" err="1">
              <a:latin typeface="Georgia Pro"/>
            </a:rPr>
            <a:t>bölütlemek</a:t>
          </a:r>
          <a:r>
            <a:rPr lang="en-US" dirty="0">
              <a:latin typeface="Georgia Pro"/>
            </a:rPr>
            <a:t> </a:t>
          </a:r>
          <a:r>
            <a:rPr lang="en-US" dirty="0" err="1">
              <a:latin typeface="Georgia Pro"/>
            </a:rPr>
            <a:t>için</a:t>
          </a:r>
          <a:r>
            <a:rPr lang="en-US" dirty="0">
              <a:latin typeface="Georgia Pro"/>
            </a:rPr>
            <a:t> </a:t>
          </a:r>
          <a:r>
            <a:rPr lang="en-US" dirty="0" err="1">
              <a:latin typeface="Georgia Pro"/>
            </a:rPr>
            <a:t>morfolojik</a:t>
          </a:r>
          <a:r>
            <a:rPr lang="en-US" dirty="0">
              <a:latin typeface="Georgia Pro"/>
            </a:rPr>
            <a:t> </a:t>
          </a:r>
          <a:r>
            <a:rPr lang="en-US" dirty="0" err="1">
              <a:latin typeface="Georgia Pro"/>
            </a:rPr>
            <a:t>işlemlere</a:t>
          </a:r>
          <a:r>
            <a:rPr lang="en-US" dirty="0">
              <a:latin typeface="Georgia Pro"/>
            </a:rPr>
            <a:t> </a:t>
          </a:r>
          <a:r>
            <a:rPr lang="en-US" dirty="0" err="1">
              <a:latin typeface="Georgia Pro"/>
            </a:rPr>
            <a:t>dayalı</a:t>
          </a:r>
          <a:r>
            <a:rPr lang="en-US" dirty="0">
              <a:latin typeface="Georgia Pro"/>
            </a:rPr>
            <a:t> </a:t>
          </a:r>
          <a:r>
            <a:rPr lang="en-US" dirty="0" err="1">
              <a:latin typeface="Georgia Pro"/>
            </a:rPr>
            <a:t>bir</a:t>
          </a:r>
          <a:r>
            <a:rPr lang="en-US" dirty="0">
              <a:latin typeface="Georgia Pro"/>
            </a:rPr>
            <a:t> </a:t>
          </a:r>
          <a:r>
            <a:rPr lang="en-US" dirty="0" err="1">
              <a:latin typeface="Georgia Pro"/>
            </a:rPr>
            <a:t>yöntem</a:t>
          </a:r>
          <a:r>
            <a:rPr lang="en-US" dirty="0">
              <a:latin typeface="Georgia Pro"/>
            </a:rPr>
            <a:t> retina </a:t>
          </a:r>
          <a:r>
            <a:rPr lang="en-US" dirty="0" err="1">
              <a:latin typeface="Georgia Pro"/>
            </a:rPr>
            <a:t>görüntüleri</a:t>
          </a:r>
          <a:r>
            <a:rPr lang="en-US" dirty="0">
              <a:latin typeface="Georgia Pro"/>
            </a:rPr>
            <a:t> </a:t>
          </a:r>
          <a:r>
            <a:rPr lang="en-US" dirty="0" err="1">
              <a:latin typeface="Georgia Pro"/>
            </a:rPr>
            <a:t>üzerine</a:t>
          </a:r>
          <a:r>
            <a:rPr lang="en-US" dirty="0">
              <a:latin typeface="Georgia Pro"/>
            </a:rPr>
            <a:t> </a:t>
          </a:r>
          <a:r>
            <a:rPr lang="en-US" dirty="0" err="1">
              <a:latin typeface="Georgia Pro"/>
            </a:rPr>
            <a:t>uygulanmıştır</a:t>
          </a:r>
          <a:r>
            <a:rPr lang="en-US" dirty="0">
              <a:latin typeface="Georgia Pro"/>
            </a:rPr>
            <a:t>.</a:t>
          </a:r>
        </a:p>
      </dgm:t>
    </dgm:pt>
    <dgm:pt modelId="{F5122F06-3166-4E1A-AB9F-B3A4C24B6B8D}" type="parTrans" cxnId="{1F8C6658-A4E3-4350-A321-9641197360E4}">
      <dgm:prSet/>
      <dgm:spPr/>
      <dgm:t>
        <a:bodyPr/>
        <a:lstStyle/>
        <a:p>
          <a:endParaRPr lang="en-US"/>
        </a:p>
      </dgm:t>
    </dgm:pt>
    <dgm:pt modelId="{5F304C63-916C-48D5-9A48-E964A331229B}" type="sibTrans" cxnId="{1F8C6658-A4E3-4350-A321-9641197360E4}">
      <dgm:prSet/>
      <dgm:spPr/>
      <dgm:t>
        <a:bodyPr/>
        <a:lstStyle/>
        <a:p>
          <a:endParaRPr lang="en-US"/>
        </a:p>
      </dgm:t>
    </dgm:pt>
    <dgm:pt modelId="{42F4D1D7-B6D3-4CD2-87BB-1A7BB9185521}" type="pres">
      <dgm:prSet presAssocID="{E1B5559D-C5B3-402B-8E68-44F80743EAE2}" presName="root" presStyleCnt="0">
        <dgm:presLayoutVars>
          <dgm:dir/>
          <dgm:resizeHandles val="exact"/>
        </dgm:presLayoutVars>
      </dgm:prSet>
      <dgm:spPr/>
    </dgm:pt>
    <dgm:pt modelId="{50D90768-E946-4734-AA09-CD9A8813AA5B}" type="pres">
      <dgm:prSet presAssocID="{12A4EB06-BB85-44B3-A523-334A19DA2089}" presName="compNode" presStyleCnt="0"/>
      <dgm:spPr/>
    </dgm:pt>
    <dgm:pt modelId="{D2DF17F6-3149-4658-841A-28FD6C299F68}" type="pres">
      <dgm:prSet presAssocID="{12A4EB06-BB85-44B3-A523-334A19DA2089}" presName="bgRect" presStyleLbl="bgShp" presStyleIdx="0" presStyleCnt="3"/>
      <dgm:spPr/>
    </dgm:pt>
    <dgm:pt modelId="{EB7FF7FF-E4A6-462E-8F72-E04D4286155E}" type="pres">
      <dgm:prSet presAssocID="{12A4EB06-BB85-44B3-A523-334A19DA20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öz"/>
        </a:ext>
      </dgm:extLst>
    </dgm:pt>
    <dgm:pt modelId="{7A1149A4-FC71-4134-9F65-C3E24ED16E37}" type="pres">
      <dgm:prSet presAssocID="{12A4EB06-BB85-44B3-A523-334A19DA2089}" presName="spaceRect" presStyleCnt="0"/>
      <dgm:spPr/>
    </dgm:pt>
    <dgm:pt modelId="{1DD5A323-8ED9-4752-99EA-F33DE9B6BF83}" type="pres">
      <dgm:prSet presAssocID="{12A4EB06-BB85-44B3-A523-334A19DA2089}" presName="parTx" presStyleLbl="revTx" presStyleIdx="0" presStyleCnt="3">
        <dgm:presLayoutVars>
          <dgm:chMax val="0"/>
          <dgm:chPref val="0"/>
        </dgm:presLayoutVars>
      </dgm:prSet>
      <dgm:spPr/>
    </dgm:pt>
    <dgm:pt modelId="{F13A90F5-D6A9-4AD3-B9E4-C66B8515529B}" type="pres">
      <dgm:prSet presAssocID="{72A2B264-EEF9-43F3-843C-464F48BB095F}" presName="sibTrans" presStyleCnt="0"/>
      <dgm:spPr/>
    </dgm:pt>
    <dgm:pt modelId="{B0A0D5BC-4F59-4520-9FF3-66B85F49B13C}" type="pres">
      <dgm:prSet presAssocID="{E42DD761-6CBE-4370-985A-D007729166C6}" presName="compNode" presStyleCnt="0"/>
      <dgm:spPr/>
    </dgm:pt>
    <dgm:pt modelId="{0C4E3081-54DD-4000-8D28-5718ED544008}" type="pres">
      <dgm:prSet presAssocID="{E42DD761-6CBE-4370-985A-D007729166C6}" presName="bgRect" presStyleLbl="bgShp" presStyleIdx="1" presStyleCnt="3"/>
      <dgm:spPr/>
    </dgm:pt>
    <dgm:pt modelId="{577C1604-A9DB-41DC-A64F-91B443CADCCD}" type="pres">
      <dgm:prSet presAssocID="{E42DD761-6CBE-4370-985A-D007729166C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yin"/>
        </a:ext>
      </dgm:extLst>
    </dgm:pt>
    <dgm:pt modelId="{546C7C12-11CD-4714-A165-61A197774432}" type="pres">
      <dgm:prSet presAssocID="{E42DD761-6CBE-4370-985A-D007729166C6}" presName="spaceRect" presStyleCnt="0"/>
      <dgm:spPr/>
    </dgm:pt>
    <dgm:pt modelId="{ACEA7C5B-C429-49D7-ACF2-A6F59B3D215F}" type="pres">
      <dgm:prSet presAssocID="{E42DD761-6CBE-4370-985A-D007729166C6}" presName="parTx" presStyleLbl="revTx" presStyleIdx="1" presStyleCnt="3">
        <dgm:presLayoutVars>
          <dgm:chMax val="0"/>
          <dgm:chPref val="0"/>
        </dgm:presLayoutVars>
      </dgm:prSet>
      <dgm:spPr/>
    </dgm:pt>
    <dgm:pt modelId="{A11FD1D0-ADA4-4E02-87A4-F6A61190F04B}" type="pres">
      <dgm:prSet presAssocID="{2B609E99-7A19-415B-847B-BCE85EFA3791}" presName="sibTrans" presStyleCnt="0"/>
      <dgm:spPr/>
    </dgm:pt>
    <dgm:pt modelId="{320B9108-EFA9-45A0-BCAC-1567778F20AA}" type="pres">
      <dgm:prSet presAssocID="{8B53BB4B-7672-43BF-8775-72D81F753ACF}" presName="compNode" presStyleCnt="0"/>
      <dgm:spPr/>
    </dgm:pt>
    <dgm:pt modelId="{0413D91A-910C-4904-8768-CF9EAF2A596A}" type="pres">
      <dgm:prSet presAssocID="{8B53BB4B-7672-43BF-8775-72D81F753ACF}" presName="bgRect" presStyleLbl="bgShp" presStyleIdx="2" presStyleCnt="3"/>
      <dgm:spPr/>
    </dgm:pt>
    <dgm:pt modelId="{80FE4605-5F4B-4820-8181-29CF7B24DE78}" type="pres">
      <dgm:prSet presAssocID="{8B53BB4B-7672-43BF-8775-72D81F753AC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A3235DA2-B950-4246-AA26-1E959E03A152}" type="pres">
      <dgm:prSet presAssocID="{8B53BB4B-7672-43BF-8775-72D81F753ACF}" presName="spaceRect" presStyleCnt="0"/>
      <dgm:spPr/>
    </dgm:pt>
    <dgm:pt modelId="{C4E4A648-F744-47E2-81AD-C452A49FF3D4}" type="pres">
      <dgm:prSet presAssocID="{8B53BB4B-7672-43BF-8775-72D81F753AC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098981A-0F6A-4931-8C70-6FAF0805E079}" srcId="{E1B5559D-C5B3-402B-8E68-44F80743EAE2}" destId="{E42DD761-6CBE-4370-985A-D007729166C6}" srcOrd="1" destOrd="0" parTransId="{D9B4379F-66F6-491E-8D78-489692E802F4}" sibTransId="{2B609E99-7A19-415B-847B-BCE85EFA3791}"/>
    <dgm:cxn modelId="{7335FA1A-DD45-4C09-B077-56D253FB38DB}" type="presOf" srcId="{E42DD761-6CBE-4370-985A-D007729166C6}" destId="{ACEA7C5B-C429-49D7-ACF2-A6F59B3D215F}" srcOrd="0" destOrd="0" presId="urn:microsoft.com/office/officeart/2018/2/layout/IconVerticalSolidList"/>
    <dgm:cxn modelId="{1F8C6658-A4E3-4350-A321-9641197360E4}" srcId="{E1B5559D-C5B3-402B-8E68-44F80743EAE2}" destId="{8B53BB4B-7672-43BF-8775-72D81F753ACF}" srcOrd="2" destOrd="0" parTransId="{F5122F06-3166-4E1A-AB9F-B3A4C24B6B8D}" sibTransId="{5F304C63-916C-48D5-9A48-E964A331229B}"/>
    <dgm:cxn modelId="{3DA5157E-F645-4BB1-BA3E-EDE5A5F31679}" type="presOf" srcId="{E1B5559D-C5B3-402B-8E68-44F80743EAE2}" destId="{42F4D1D7-B6D3-4CD2-87BB-1A7BB9185521}" srcOrd="0" destOrd="0" presId="urn:microsoft.com/office/officeart/2018/2/layout/IconVerticalSolidList"/>
    <dgm:cxn modelId="{916B9296-EB23-4CA4-A31B-4D85C9BA2E04}" type="presOf" srcId="{8B53BB4B-7672-43BF-8775-72D81F753ACF}" destId="{C4E4A648-F744-47E2-81AD-C452A49FF3D4}" srcOrd="0" destOrd="0" presId="urn:microsoft.com/office/officeart/2018/2/layout/IconVerticalSolidList"/>
    <dgm:cxn modelId="{276F499B-B99C-463F-87C0-7C0F93900612}" srcId="{E1B5559D-C5B3-402B-8E68-44F80743EAE2}" destId="{12A4EB06-BB85-44B3-A523-334A19DA2089}" srcOrd="0" destOrd="0" parTransId="{FEEE33DD-880D-468E-99FB-E6EFDA2D8964}" sibTransId="{72A2B264-EEF9-43F3-843C-464F48BB095F}"/>
    <dgm:cxn modelId="{C1DD9BA1-40F3-42B9-A794-C821E3430849}" type="presOf" srcId="{12A4EB06-BB85-44B3-A523-334A19DA2089}" destId="{1DD5A323-8ED9-4752-99EA-F33DE9B6BF83}" srcOrd="0" destOrd="0" presId="urn:microsoft.com/office/officeart/2018/2/layout/IconVerticalSolidList"/>
    <dgm:cxn modelId="{EB0033DC-AEE7-4250-A6A9-9C3CE548AB65}" type="presParOf" srcId="{42F4D1D7-B6D3-4CD2-87BB-1A7BB9185521}" destId="{50D90768-E946-4734-AA09-CD9A8813AA5B}" srcOrd="0" destOrd="0" presId="urn:microsoft.com/office/officeart/2018/2/layout/IconVerticalSolidList"/>
    <dgm:cxn modelId="{4D8CD112-D0B1-4365-AD01-1E23C86DFB76}" type="presParOf" srcId="{50D90768-E946-4734-AA09-CD9A8813AA5B}" destId="{D2DF17F6-3149-4658-841A-28FD6C299F68}" srcOrd="0" destOrd="0" presId="urn:microsoft.com/office/officeart/2018/2/layout/IconVerticalSolidList"/>
    <dgm:cxn modelId="{C62F2041-66F4-4B9B-9A91-70ABFB3375CA}" type="presParOf" srcId="{50D90768-E946-4734-AA09-CD9A8813AA5B}" destId="{EB7FF7FF-E4A6-462E-8F72-E04D4286155E}" srcOrd="1" destOrd="0" presId="urn:microsoft.com/office/officeart/2018/2/layout/IconVerticalSolidList"/>
    <dgm:cxn modelId="{4A6A636F-EEA1-4821-8D3C-4E26BDD939A8}" type="presParOf" srcId="{50D90768-E946-4734-AA09-CD9A8813AA5B}" destId="{7A1149A4-FC71-4134-9F65-C3E24ED16E37}" srcOrd="2" destOrd="0" presId="urn:microsoft.com/office/officeart/2018/2/layout/IconVerticalSolidList"/>
    <dgm:cxn modelId="{D72E7B54-3F85-468B-8608-19DEC35F5E7B}" type="presParOf" srcId="{50D90768-E946-4734-AA09-CD9A8813AA5B}" destId="{1DD5A323-8ED9-4752-99EA-F33DE9B6BF83}" srcOrd="3" destOrd="0" presId="urn:microsoft.com/office/officeart/2018/2/layout/IconVerticalSolidList"/>
    <dgm:cxn modelId="{01315A75-ED9A-489B-BB68-21FB433B0E6C}" type="presParOf" srcId="{42F4D1D7-B6D3-4CD2-87BB-1A7BB9185521}" destId="{F13A90F5-D6A9-4AD3-B9E4-C66B8515529B}" srcOrd="1" destOrd="0" presId="urn:microsoft.com/office/officeart/2018/2/layout/IconVerticalSolidList"/>
    <dgm:cxn modelId="{1CEFD4A9-FCBE-4AD7-805F-EF8357466904}" type="presParOf" srcId="{42F4D1D7-B6D3-4CD2-87BB-1A7BB9185521}" destId="{B0A0D5BC-4F59-4520-9FF3-66B85F49B13C}" srcOrd="2" destOrd="0" presId="urn:microsoft.com/office/officeart/2018/2/layout/IconVerticalSolidList"/>
    <dgm:cxn modelId="{C92102AC-9173-4378-BD8A-425891311A0B}" type="presParOf" srcId="{B0A0D5BC-4F59-4520-9FF3-66B85F49B13C}" destId="{0C4E3081-54DD-4000-8D28-5718ED544008}" srcOrd="0" destOrd="0" presId="urn:microsoft.com/office/officeart/2018/2/layout/IconVerticalSolidList"/>
    <dgm:cxn modelId="{8A7E7A77-2AA7-4BB2-BACD-D6825225F7F1}" type="presParOf" srcId="{B0A0D5BC-4F59-4520-9FF3-66B85F49B13C}" destId="{577C1604-A9DB-41DC-A64F-91B443CADCCD}" srcOrd="1" destOrd="0" presId="urn:microsoft.com/office/officeart/2018/2/layout/IconVerticalSolidList"/>
    <dgm:cxn modelId="{C0FBDECB-B8A3-447A-A104-AAFB16BABFAF}" type="presParOf" srcId="{B0A0D5BC-4F59-4520-9FF3-66B85F49B13C}" destId="{546C7C12-11CD-4714-A165-61A197774432}" srcOrd="2" destOrd="0" presId="urn:microsoft.com/office/officeart/2018/2/layout/IconVerticalSolidList"/>
    <dgm:cxn modelId="{AA3DFA38-9FFC-44DF-92E4-59792A9F63E1}" type="presParOf" srcId="{B0A0D5BC-4F59-4520-9FF3-66B85F49B13C}" destId="{ACEA7C5B-C429-49D7-ACF2-A6F59B3D215F}" srcOrd="3" destOrd="0" presId="urn:microsoft.com/office/officeart/2018/2/layout/IconVerticalSolidList"/>
    <dgm:cxn modelId="{DA309D4A-6996-4F8D-911C-0C67729D45F7}" type="presParOf" srcId="{42F4D1D7-B6D3-4CD2-87BB-1A7BB9185521}" destId="{A11FD1D0-ADA4-4E02-87A4-F6A61190F04B}" srcOrd="3" destOrd="0" presId="urn:microsoft.com/office/officeart/2018/2/layout/IconVerticalSolidList"/>
    <dgm:cxn modelId="{3CF6E28E-1926-4721-945D-B601E70DA8B2}" type="presParOf" srcId="{42F4D1D7-B6D3-4CD2-87BB-1A7BB9185521}" destId="{320B9108-EFA9-45A0-BCAC-1567778F20AA}" srcOrd="4" destOrd="0" presId="urn:microsoft.com/office/officeart/2018/2/layout/IconVerticalSolidList"/>
    <dgm:cxn modelId="{467114C3-1BE4-4F42-9802-E83C6A697609}" type="presParOf" srcId="{320B9108-EFA9-45A0-BCAC-1567778F20AA}" destId="{0413D91A-910C-4904-8768-CF9EAF2A596A}" srcOrd="0" destOrd="0" presId="urn:microsoft.com/office/officeart/2018/2/layout/IconVerticalSolidList"/>
    <dgm:cxn modelId="{437B38FC-4A0D-4425-ABE5-F6B81FBEDADE}" type="presParOf" srcId="{320B9108-EFA9-45A0-BCAC-1567778F20AA}" destId="{80FE4605-5F4B-4820-8181-29CF7B24DE78}" srcOrd="1" destOrd="0" presId="urn:microsoft.com/office/officeart/2018/2/layout/IconVerticalSolidList"/>
    <dgm:cxn modelId="{75E361E2-D8A5-49C2-BF57-C46EEA57C41B}" type="presParOf" srcId="{320B9108-EFA9-45A0-BCAC-1567778F20AA}" destId="{A3235DA2-B950-4246-AA26-1E959E03A152}" srcOrd="2" destOrd="0" presId="urn:microsoft.com/office/officeart/2018/2/layout/IconVerticalSolidList"/>
    <dgm:cxn modelId="{96F8B472-4DB0-4F79-A90E-96B85D48F03E}" type="presParOf" srcId="{320B9108-EFA9-45A0-BCAC-1567778F20AA}" destId="{C4E4A648-F744-47E2-81AD-C452A49FF3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F17F6-3149-4658-841A-28FD6C299F68}">
      <dsp:nvSpPr>
        <dsp:cNvPr id="0" name=""/>
        <dsp:cNvSpPr/>
      </dsp:nvSpPr>
      <dsp:spPr>
        <a:xfrm>
          <a:off x="0" y="487"/>
          <a:ext cx="10515600" cy="11408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7FF7FF-E4A6-462E-8F72-E04D4286155E}">
      <dsp:nvSpPr>
        <dsp:cNvPr id="0" name=""/>
        <dsp:cNvSpPr/>
      </dsp:nvSpPr>
      <dsp:spPr>
        <a:xfrm>
          <a:off x="345110" y="257181"/>
          <a:ext cx="627474" cy="6274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5A323-8ED9-4752-99EA-F33DE9B6BF83}">
      <dsp:nvSpPr>
        <dsp:cNvPr id="0" name=""/>
        <dsp:cNvSpPr/>
      </dsp:nvSpPr>
      <dsp:spPr>
        <a:xfrm>
          <a:off x="1317695" y="487"/>
          <a:ext cx="9197904" cy="1140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741" tIns="120741" rIns="120741" bIns="12074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Georgia Pro"/>
            </a:rPr>
            <a:t>Son </a:t>
          </a:r>
          <a:r>
            <a:rPr lang="en-US" sz="2200" kern="1200" dirty="0" err="1">
              <a:latin typeface="Georgia Pro"/>
            </a:rPr>
            <a:t>yıllarda</a:t>
          </a:r>
          <a:r>
            <a:rPr lang="en-US" sz="2200" kern="1200" dirty="0">
              <a:latin typeface="Georgia Pro"/>
            </a:rPr>
            <a:t>, </a:t>
          </a:r>
          <a:r>
            <a:rPr lang="en-US" sz="2200" kern="1200" dirty="0" err="1">
              <a:latin typeface="Georgia Pro"/>
            </a:rPr>
            <a:t>diyabete</a:t>
          </a:r>
          <a:r>
            <a:rPr lang="en-US" sz="2200" kern="1200" dirty="0">
              <a:latin typeface="Georgia Pro"/>
            </a:rPr>
            <a:t> </a:t>
          </a:r>
          <a:r>
            <a:rPr lang="en-US" sz="2200" kern="1200" dirty="0" err="1">
              <a:latin typeface="Georgia Pro"/>
            </a:rPr>
            <a:t>bağlı</a:t>
          </a:r>
          <a:r>
            <a:rPr lang="en-US" sz="2200" kern="1200" dirty="0">
              <a:latin typeface="Georgia Pro"/>
            </a:rPr>
            <a:t> retina </a:t>
          </a:r>
          <a:r>
            <a:rPr lang="en-US" sz="2200" kern="1200" dirty="0" err="1">
              <a:latin typeface="Georgia Pro"/>
            </a:rPr>
            <a:t>hastalığı</a:t>
          </a:r>
          <a:r>
            <a:rPr lang="en-US" sz="2200" kern="1200" dirty="0">
              <a:latin typeface="Georgia Pro"/>
            </a:rPr>
            <a:t> </a:t>
          </a:r>
          <a:r>
            <a:rPr lang="en-US" sz="2200" kern="1200" dirty="0" err="1">
              <a:latin typeface="Georgia Pro"/>
            </a:rPr>
            <a:t>körlüğün</a:t>
          </a:r>
          <a:r>
            <a:rPr lang="en-US" sz="2200" kern="1200" dirty="0">
              <a:latin typeface="Georgia Pro"/>
            </a:rPr>
            <a:t> </a:t>
          </a:r>
          <a:r>
            <a:rPr lang="en-US" sz="2200" kern="1200" dirty="0" err="1">
              <a:latin typeface="Georgia Pro"/>
            </a:rPr>
            <a:t>önde</a:t>
          </a:r>
          <a:r>
            <a:rPr lang="en-US" sz="2200" kern="1200" dirty="0">
              <a:latin typeface="Georgia Pro"/>
            </a:rPr>
            <a:t> </a:t>
          </a:r>
          <a:r>
            <a:rPr lang="en-US" sz="2200" kern="1200" dirty="0" err="1">
              <a:latin typeface="Georgia Pro"/>
            </a:rPr>
            <a:t>gelen</a:t>
          </a:r>
          <a:r>
            <a:rPr lang="en-US" sz="2200" kern="1200" dirty="0">
              <a:latin typeface="Georgia Pro"/>
            </a:rPr>
            <a:t> </a:t>
          </a:r>
          <a:r>
            <a:rPr lang="en-US" sz="2200" kern="1200" dirty="0" err="1">
              <a:latin typeface="Georgia Pro"/>
            </a:rPr>
            <a:t>nedenlerinden</a:t>
          </a:r>
          <a:r>
            <a:rPr lang="en-US" sz="2200" kern="1200" dirty="0">
              <a:latin typeface="Georgia Pro"/>
            </a:rPr>
            <a:t> </a:t>
          </a:r>
          <a:r>
            <a:rPr lang="en-US" sz="2200" kern="1200" dirty="0" err="1">
              <a:latin typeface="Georgia Pro"/>
            </a:rPr>
            <a:t>biri</a:t>
          </a:r>
          <a:r>
            <a:rPr lang="en-US" sz="2200" kern="1200" dirty="0">
              <a:latin typeface="Georgia Pro"/>
            </a:rPr>
            <a:t> </a:t>
          </a:r>
          <a:r>
            <a:rPr lang="en-US" sz="2200" kern="1200" dirty="0" err="1">
              <a:latin typeface="Georgia Pro"/>
            </a:rPr>
            <a:t>haline</a:t>
          </a:r>
          <a:r>
            <a:rPr lang="en-US" sz="2200" kern="1200" dirty="0">
              <a:latin typeface="Georgia Pro"/>
            </a:rPr>
            <a:t> </a:t>
          </a:r>
          <a:r>
            <a:rPr lang="en-US" sz="2200" kern="1200" dirty="0" err="1">
              <a:latin typeface="Georgia Pro"/>
            </a:rPr>
            <a:t>gelmiştir</a:t>
          </a:r>
          <a:r>
            <a:rPr lang="en-US" sz="2200" kern="1200" dirty="0">
              <a:latin typeface="Georgia Pro"/>
            </a:rPr>
            <a:t>. Bu </a:t>
          </a:r>
          <a:r>
            <a:rPr lang="en-US" sz="2200" kern="1200" dirty="0" err="1">
              <a:latin typeface="Georgia Pro"/>
            </a:rPr>
            <a:t>hastalığın</a:t>
          </a:r>
          <a:r>
            <a:rPr lang="en-US" sz="2200" kern="1200" dirty="0">
              <a:latin typeface="Georgia Pro"/>
            </a:rPr>
            <a:t> </a:t>
          </a:r>
          <a:r>
            <a:rPr lang="en-US" sz="2200" kern="1200" dirty="0" err="1">
              <a:latin typeface="Georgia Pro"/>
            </a:rPr>
            <a:t>önüne</a:t>
          </a:r>
          <a:r>
            <a:rPr lang="en-US" sz="2200" kern="1200" dirty="0">
              <a:latin typeface="Georgia Pro"/>
            </a:rPr>
            <a:t> </a:t>
          </a:r>
          <a:r>
            <a:rPr lang="en-US" sz="2200" kern="1200" dirty="0" err="1">
              <a:latin typeface="Georgia Pro"/>
            </a:rPr>
            <a:t>geçebilmek</a:t>
          </a:r>
          <a:r>
            <a:rPr lang="en-US" sz="2200" kern="1200" dirty="0">
              <a:latin typeface="Georgia Pro"/>
            </a:rPr>
            <a:t> </a:t>
          </a:r>
          <a:r>
            <a:rPr lang="en-US" sz="2200" kern="1200" dirty="0" err="1">
              <a:latin typeface="Georgia Pro"/>
            </a:rPr>
            <a:t>için</a:t>
          </a:r>
          <a:r>
            <a:rPr lang="en-US" sz="2200" kern="1200" dirty="0">
              <a:latin typeface="Georgia Pro"/>
            </a:rPr>
            <a:t> retina </a:t>
          </a:r>
          <a:r>
            <a:rPr lang="en-US" sz="2200" kern="1200" dirty="0" err="1">
              <a:latin typeface="Georgia Pro"/>
            </a:rPr>
            <a:t>ağ</a:t>
          </a:r>
          <a:r>
            <a:rPr lang="en-US" sz="2200" kern="1200" dirty="0">
              <a:latin typeface="Georgia Pro"/>
            </a:rPr>
            <a:t> </a:t>
          </a:r>
          <a:r>
            <a:rPr lang="en-US" sz="2200" kern="1200" dirty="0" err="1">
              <a:latin typeface="Georgia Pro"/>
            </a:rPr>
            <a:t>yapısının</a:t>
          </a:r>
          <a:r>
            <a:rPr lang="en-US" sz="2200" kern="1200" dirty="0">
              <a:latin typeface="Georgia Pro"/>
            </a:rPr>
            <a:t> </a:t>
          </a:r>
          <a:r>
            <a:rPr lang="en-US" sz="2200" kern="1200" dirty="0" err="1">
              <a:latin typeface="Georgia Pro"/>
            </a:rPr>
            <a:t>doğru</a:t>
          </a:r>
          <a:r>
            <a:rPr lang="en-US" sz="2200" kern="1200" dirty="0">
              <a:latin typeface="Georgia Pro"/>
            </a:rPr>
            <a:t> </a:t>
          </a:r>
          <a:r>
            <a:rPr lang="en-US" sz="2200" kern="1200" dirty="0" err="1">
              <a:latin typeface="Georgia Pro"/>
            </a:rPr>
            <a:t>bölütlenmesi</a:t>
          </a:r>
          <a:r>
            <a:rPr lang="en-US" sz="2200" kern="1200" dirty="0">
              <a:latin typeface="Georgia Pro"/>
            </a:rPr>
            <a:t> </a:t>
          </a:r>
          <a:r>
            <a:rPr lang="en-US" sz="2200" kern="1200" dirty="0" err="1">
              <a:latin typeface="Georgia Pro"/>
            </a:rPr>
            <a:t>gerekir</a:t>
          </a:r>
          <a:r>
            <a:rPr lang="en-US" sz="2200" kern="1200" dirty="0">
              <a:latin typeface="Georgia Pro"/>
            </a:rPr>
            <a:t>.</a:t>
          </a:r>
        </a:p>
      </dsp:txBody>
      <dsp:txXfrm>
        <a:off x="1317695" y="487"/>
        <a:ext cx="9197904" cy="1140862"/>
      </dsp:txXfrm>
    </dsp:sp>
    <dsp:sp modelId="{0C4E3081-54DD-4000-8D28-5718ED544008}">
      <dsp:nvSpPr>
        <dsp:cNvPr id="0" name=""/>
        <dsp:cNvSpPr/>
      </dsp:nvSpPr>
      <dsp:spPr>
        <a:xfrm>
          <a:off x="0" y="1426565"/>
          <a:ext cx="10515600" cy="11408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7C1604-A9DB-41DC-A64F-91B443CADCCD}">
      <dsp:nvSpPr>
        <dsp:cNvPr id="0" name=""/>
        <dsp:cNvSpPr/>
      </dsp:nvSpPr>
      <dsp:spPr>
        <a:xfrm>
          <a:off x="345110" y="1683259"/>
          <a:ext cx="627474" cy="6274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A7C5B-C429-49D7-ACF2-A6F59B3D215F}">
      <dsp:nvSpPr>
        <dsp:cNvPr id="0" name=""/>
        <dsp:cNvSpPr/>
      </dsp:nvSpPr>
      <dsp:spPr>
        <a:xfrm>
          <a:off x="1317695" y="1426565"/>
          <a:ext cx="9197904" cy="1140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741" tIns="120741" rIns="120741" bIns="12074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Georgia Pro"/>
            </a:rPr>
            <a:t>Son </a:t>
          </a:r>
          <a:r>
            <a:rPr lang="en-US" sz="2200" kern="1200" dirty="0" err="1">
              <a:latin typeface="Georgia Pro"/>
            </a:rPr>
            <a:t>yıllarda</a:t>
          </a:r>
          <a:r>
            <a:rPr lang="en-US" sz="2200" kern="1200" dirty="0">
              <a:latin typeface="Georgia Pro"/>
            </a:rPr>
            <a:t>, </a:t>
          </a:r>
          <a:r>
            <a:rPr lang="en-US" sz="2200" kern="1200" dirty="0" err="1">
              <a:latin typeface="Georgia Pro"/>
            </a:rPr>
            <a:t>diyabete</a:t>
          </a:r>
          <a:r>
            <a:rPr lang="en-US" sz="2200" kern="1200" dirty="0">
              <a:latin typeface="Georgia Pro"/>
            </a:rPr>
            <a:t> </a:t>
          </a:r>
          <a:r>
            <a:rPr lang="en-US" sz="2200" kern="1200" dirty="0" err="1">
              <a:latin typeface="Georgia Pro"/>
            </a:rPr>
            <a:t>bağlı</a:t>
          </a:r>
          <a:r>
            <a:rPr lang="en-US" sz="2200" kern="1200" dirty="0">
              <a:latin typeface="Georgia Pro"/>
            </a:rPr>
            <a:t> retina </a:t>
          </a:r>
          <a:r>
            <a:rPr lang="en-US" sz="2200" kern="1200" dirty="0" err="1">
              <a:latin typeface="Georgia Pro"/>
            </a:rPr>
            <a:t>hastalığı</a:t>
          </a:r>
          <a:r>
            <a:rPr lang="en-US" sz="2200" kern="1200" dirty="0">
              <a:latin typeface="Georgia Pro"/>
            </a:rPr>
            <a:t> </a:t>
          </a:r>
          <a:r>
            <a:rPr lang="en-US" sz="2200" kern="1200" dirty="0" err="1">
              <a:latin typeface="Georgia Pro"/>
            </a:rPr>
            <a:t>körlüğün</a:t>
          </a:r>
          <a:r>
            <a:rPr lang="en-US" sz="2200" kern="1200" dirty="0">
              <a:latin typeface="Georgia Pro"/>
            </a:rPr>
            <a:t> </a:t>
          </a:r>
          <a:r>
            <a:rPr lang="en-US" sz="2200" kern="1200" dirty="0" err="1">
              <a:latin typeface="Georgia Pro"/>
            </a:rPr>
            <a:t>önde</a:t>
          </a:r>
          <a:r>
            <a:rPr lang="en-US" sz="2200" kern="1200" dirty="0">
              <a:latin typeface="Georgia Pro"/>
            </a:rPr>
            <a:t> </a:t>
          </a:r>
          <a:r>
            <a:rPr lang="en-US" sz="2200" kern="1200" dirty="0" err="1">
              <a:latin typeface="Georgia Pro"/>
            </a:rPr>
            <a:t>gelen</a:t>
          </a:r>
          <a:r>
            <a:rPr lang="en-US" sz="2200" kern="1200" dirty="0">
              <a:latin typeface="Georgia Pro"/>
            </a:rPr>
            <a:t> </a:t>
          </a:r>
          <a:r>
            <a:rPr lang="en-US" sz="2200" kern="1200" dirty="0" err="1">
              <a:latin typeface="Georgia Pro"/>
            </a:rPr>
            <a:t>nedenlerinden</a:t>
          </a:r>
          <a:r>
            <a:rPr lang="en-US" sz="2200" kern="1200" dirty="0">
              <a:latin typeface="Georgia Pro"/>
            </a:rPr>
            <a:t> </a:t>
          </a:r>
          <a:r>
            <a:rPr lang="en-US" sz="2200" kern="1200" dirty="0" err="1">
              <a:latin typeface="Georgia Pro"/>
            </a:rPr>
            <a:t>biri</a:t>
          </a:r>
          <a:r>
            <a:rPr lang="en-US" sz="2200" kern="1200" dirty="0">
              <a:latin typeface="Georgia Pro"/>
            </a:rPr>
            <a:t> </a:t>
          </a:r>
          <a:r>
            <a:rPr lang="en-US" sz="2200" kern="1200" dirty="0" err="1">
              <a:latin typeface="Georgia Pro"/>
            </a:rPr>
            <a:t>haline</a:t>
          </a:r>
          <a:r>
            <a:rPr lang="en-US" sz="2200" kern="1200" dirty="0">
              <a:latin typeface="Georgia Pro"/>
            </a:rPr>
            <a:t> </a:t>
          </a:r>
          <a:r>
            <a:rPr lang="en-US" sz="2200" kern="1200" dirty="0" err="1">
              <a:latin typeface="Georgia Pro"/>
            </a:rPr>
            <a:t>gelmiştir</a:t>
          </a:r>
          <a:r>
            <a:rPr lang="en-US" sz="2200" kern="1200" dirty="0">
              <a:latin typeface="Georgia Pro"/>
            </a:rPr>
            <a:t>. Bu </a:t>
          </a:r>
          <a:r>
            <a:rPr lang="en-US" sz="2200" kern="1200" dirty="0" err="1">
              <a:latin typeface="Georgia Pro"/>
            </a:rPr>
            <a:t>hastalığın</a:t>
          </a:r>
          <a:r>
            <a:rPr lang="en-US" sz="2200" kern="1200" dirty="0">
              <a:latin typeface="Georgia Pro"/>
            </a:rPr>
            <a:t> </a:t>
          </a:r>
          <a:r>
            <a:rPr lang="en-US" sz="2200" kern="1200" dirty="0" err="1">
              <a:latin typeface="Georgia Pro"/>
            </a:rPr>
            <a:t>önüne</a:t>
          </a:r>
          <a:r>
            <a:rPr lang="en-US" sz="2200" kern="1200" dirty="0">
              <a:latin typeface="Georgia Pro"/>
            </a:rPr>
            <a:t> </a:t>
          </a:r>
          <a:r>
            <a:rPr lang="en-US" sz="2200" kern="1200" dirty="0" err="1">
              <a:latin typeface="Georgia Pro"/>
            </a:rPr>
            <a:t>geçebilmek</a:t>
          </a:r>
          <a:r>
            <a:rPr lang="en-US" sz="2200" kern="1200" dirty="0">
              <a:latin typeface="Georgia Pro"/>
            </a:rPr>
            <a:t> </a:t>
          </a:r>
          <a:r>
            <a:rPr lang="en-US" sz="2200" kern="1200" dirty="0" err="1">
              <a:latin typeface="Georgia Pro"/>
            </a:rPr>
            <a:t>için</a:t>
          </a:r>
          <a:r>
            <a:rPr lang="en-US" sz="2200" kern="1200" dirty="0">
              <a:latin typeface="Georgia Pro"/>
            </a:rPr>
            <a:t> retina </a:t>
          </a:r>
          <a:r>
            <a:rPr lang="en-US" sz="2200" kern="1200" dirty="0" err="1">
              <a:latin typeface="Georgia Pro"/>
            </a:rPr>
            <a:t>ağ</a:t>
          </a:r>
          <a:r>
            <a:rPr lang="en-US" sz="2200" kern="1200" dirty="0">
              <a:latin typeface="Georgia Pro"/>
            </a:rPr>
            <a:t> </a:t>
          </a:r>
          <a:r>
            <a:rPr lang="en-US" sz="2200" kern="1200" dirty="0" err="1">
              <a:latin typeface="Georgia Pro"/>
            </a:rPr>
            <a:t>yapısının</a:t>
          </a:r>
          <a:r>
            <a:rPr lang="en-US" sz="2200" kern="1200" dirty="0">
              <a:latin typeface="Georgia Pro"/>
            </a:rPr>
            <a:t> </a:t>
          </a:r>
          <a:r>
            <a:rPr lang="en-US" sz="2200" kern="1200" dirty="0" err="1">
              <a:latin typeface="Georgia Pro"/>
            </a:rPr>
            <a:t>doğru</a:t>
          </a:r>
          <a:r>
            <a:rPr lang="en-US" sz="2200" kern="1200" dirty="0">
              <a:latin typeface="Georgia Pro"/>
            </a:rPr>
            <a:t> </a:t>
          </a:r>
          <a:r>
            <a:rPr lang="en-US" sz="2200" kern="1200" dirty="0" err="1">
              <a:latin typeface="Georgia Pro"/>
            </a:rPr>
            <a:t>bölütlenmesi</a:t>
          </a:r>
          <a:r>
            <a:rPr lang="en-US" sz="2200" kern="1200" dirty="0">
              <a:latin typeface="Georgia Pro"/>
            </a:rPr>
            <a:t> </a:t>
          </a:r>
          <a:r>
            <a:rPr lang="en-US" sz="2200" kern="1200" dirty="0" err="1">
              <a:latin typeface="Georgia Pro"/>
            </a:rPr>
            <a:t>gerekir</a:t>
          </a:r>
          <a:r>
            <a:rPr lang="en-US" sz="2200" kern="1200" dirty="0">
              <a:latin typeface="Georgia Pro"/>
            </a:rPr>
            <a:t>.</a:t>
          </a:r>
        </a:p>
      </dsp:txBody>
      <dsp:txXfrm>
        <a:off x="1317695" y="1426565"/>
        <a:ext cx="9197904" cy="1140862"/>
      </dsp:txXfrm>
    </dsp:sp>
    <dsp:sp modelId="{0413D91A-910C-4904-8768-CF9EAF2A596A}">
      <dsp:nvSpPr>
        <dsp:cNvPr id="0" name=""/>
        <dsp:cNvSpPr/>
      </dsp:nvSpPr>
      <dsp:spPr>
        <a:xfrm>
          <a:off x="0" y="2852643"/>
          <a:ext cx="10515600" cy="11408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FE4605-5F4B-4820-8181-29CF7B24DE78}">
      <dsp:nvSpPr>
        <dsp:cNvPr id="0" name=""/>
        <dsp:cNvSpPr/>
      </dsp:nvSpPr>
      <dsp:spPr>
        <a:xfrm>
          <a:off x="345110" y="3109337"/>
          <a:ext cx="627474" cy="6274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E4A648-F744-47E2-81AD-C452A49FF3D4}">
      <dsp:nvSpPr>
        <dsp:cNvPr id="0" name=""/>
        <dsp:cNvSpPr/>
      </dsp:nvSpPr>
      <dsp:spPr>
        <a:xfrm>
          <a:off x="1317695" y="2852643"/>
          <a:ext cx="9197904" cy="1140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741" tIns="120741" rIns="120741" bIns="12074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Georgia Pro"/>
            </a:rPr>
            <a:t>Retina damar </a:t>
          </a:r>
          <a:r>
            <a:rPr lang="en-US" sz="2200" kern="1200" dirty="0" err="1">
              <a:latin typeface="Georgia Pro"/>
            </a:rPr>
            <a:t>ağ</a:t>
          </a:r>
          <a:r>
            <a:rPr lang="en-US" sz="2200" kern="1200" dirty="0">
              <a:latin typeface="Georgia Pro"/>
            </a:rPr>
            <a:t> </a:t>
          </a:r>
          <a:r>
            <a:rPr lang="en-US" sz="2200" kern="1200" dirty="0" err="1">
              <a:latin typeface="Georgia Pro"/>
            </a:rPr>
            <a:t>yapısını</a:t>
          </a:r>
          <a:r>
            <a:rPr lang="en-US" sz="2200" kern="1200" dirty="0">
              <a:latin typeface="Georgia Pro"/>
            </a:rPr>
            <a:t> </a:t>
          </a:r>
          <a:r>
            <a:rPr lang="en-US" sz="2200" kern="1200" dirty="0" err="1">
              <a:latin typeface="Georgia Pro"/>
            </a:rPr>
            <a:t>bölütlemek</a:t>
          </a:r>
          <a:r>
            <a:rPr lang="en-US" sz="2200" kern="1200" dirty="0">
              <a:latin typeface="Georgia Pro"/>
            </a:rPr>
            <a:t> </a:t>
          </a:r>
          <a:r>
            <a:rPr lang="en-US" sz="2200" kern="1200" dirty="0" err="1">
              <a:latin typeface="Georgia Pro"/>
            </a:rPr>
            <a:t>için</a:t>
          </a:r>
          <a:r>
            <a:rPr lang="en-US" sz="2200" kern="1200" dirty="0">
              <a:latin typeface="Georgia Pro"/>
            </a:rPr>
            <a:t> </a:t>
          </a:r>
          <a:r>
            <a:rPr lang="en-US" sz="2200" kern="1200" dirty="0" err="1">
              <a:latin typeface="Georgia Pro"/>
            </a:rPr>
            <a:t>morfolojik</a:t>
          </a:r>
          <a:r>
            <a:rPr lang="en-US" sz="2200" kern="1200" dirty="0">
              <a:latin typeface="Georgia Pro"/>
            </a:rPr>
            <a:t> </a:t>
          </a:r>
          <a:r>
            <a:rPr lang="en-US" sz="2200" kern="1200" dirty="0" err="1">
              <a:latin typeface="Georgia Pro"/>
            </a:rPr>
            <a:t>işlemlere</a:t>
          </a:r>
          <a:r>
            <a:rPr lang="en-US" sz="2200" kern="1200" dirty="0">
              <a:latin typeface="Georgia Pro"/>
            </a:rPr>
            <a:t> </a:t>
          </a:r>
          <a:r>
            <a:rPr lang="en-US" sz="2200" kern="1200" dirty="0" err="1">
              <a:latin typeface="Georgia Pro"/>
            </a:rPr>
            <a:t>dayalı</a:t>
          </a:r>
          <a:r>
            <a:rPr lang="en-US" sz="2200" kern="1200" dirty="0">
              <a:latin typeface="Georgia Pro"/>
            </a:rPr>
            <a:t> </a:t>
          </a:r>
          <a:r>
            <a:rPr lang="en-US" sz="2200" kern="1200" dirty="0" err="1">
              <a:latin typeface="Georgia Pro"/>
            </a:rPr>
            <a:t>bir</a:t>
          </a:r>
          <a:r>
            <a:rPr lang="en-US" sz="2200" kern="1200" dirty="0">
              <a:latin typeface="Georgia Pro"/>
            </a:rPr>
            <a:t> </a:t>
          </a:r>
          <a:r>
            <a:rPr lang="en-US" sz="2200" kern="1200" dirty="0" err="1">
              <a:latin typeface="Georgia Pro"/>
            </a:rPr>
            <a:t>yöntem</a:t>
          </a:r>
          <a:r>
            <a:rPr lang="en-US" sz="2200" kern="1200" dirty="0">
              <a:latin typeface="Georgia Pro"/>
            </a:rPr>
            <a:t> retina </a:t>
          </a:r>
          <a:r>
            <a:rPr lang="en-US" sz="2200" kern="1200" dirty="0" err="1">
              <a:latin typeface="Georgia Pro"/>
            </a:rPr>
            <a:t>görüntüleri</a:t>
          </a:r>
          <a:r>
            <a:rPr lang="en-US" sz="2200" kern="1200" dirty="0">
              <a:latin typeface="Georgia Pro"/>
            </a:rPr>
            <a:t> </a:t>
          </a:r>
          <a:r>
            <a:rPr lang="en-US" sz="2200" kern="1200" dirty="0" err="1">
              <a:latin typeface="Georgia Pro"/>
            </a:rPr>
            <a:t>üzerine</a:t>
          </a:r>
          <a:r>
            <a:rPr lang="en-US" sz="2200" kern="1200" dirty="0">
              <a:latin typeface="Georgia Pro"/>
            </a:rPr>
            <a:t> </a:t>
          </a:r>
          <a:r>
            <a:rPr lang="en-US" sz="2200" kern="1200" dirty="0" err="1">
              <a:latin typeface="Georgia Pro"/>
            </a:rPr>
            <a:t>uygulanmıştır</a:t>
          </a:r>
          <a:r>
            <a:rPr lang="en-US" sz="2200" kern="1200" dirty="0">
              <a:latin typeface="Georgia Pro"/>
            </a:rPr>
            <a:t>.</a:t>
          </a:r>
        </a:p>
      </dsp:txBody>
      <dsp:txXfrm>
        <a:off x="1317695" y="2852643"/>
        <a:ext cx="9197904" cy="1140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86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1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81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6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0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9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6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6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79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56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48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67">
            <a:extLst>
              <a:ext uri="{FF2B5EF4-FFF2-40B4-BE49-F238E27FC236}">
                <a16:creationId xmlns:a16="http://schemas.microsoft.com/office/drawing/2014/main" id="{8F626F98-F213-4034-8836-88A71501D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3" descr="Birbirine bağlı noktalar ağı">
            <a:extLst>
              <a:ext uri="{FF2B5EF4-FFF2-40B4-BE49-F238E27FC236}">
                <a16:creationId xmlns:a16="http://schemas.microsoft.com/office/drawing/2014/main" id="{2870A61A-90AD-F859-9BA8-FA750E501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0317" r="12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 useBgFill="1">
        <p:nvSpPr>
          <p:cNvPr id="73" name="Freeform: Shape 69">
            <a:extLst>
              <a:ext uri="{FF2B5EF4-FFF2-40B4-BE49-F238E27FC236}">
                <a16:creationId xmlns:a16="http://schemas.microsoft.com/office/drawing/2014/main" id="{6B3DAACF-D844-4480-94BE-2DE00ABEE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75199" y="726177"/>
            <a:ext cx="5241603" cy="5343721"/>
          </a:xfrm>
          <a:custGeom>
            <a:avLst/>
            <a:gdLst>
              <a:gd name="connsiteX0" fmla="*/ 5325805 w 5325805"/>
              <a:gd name="connsiteY0" fmla="*/ 2714782 h 5429563"/>
              <a:gd name="connsiteX1" fmla="*/ 2611024 w 5325805"/>
              <a:gd name="connsiteY1" fmla="*/ 5429563 h 5429563"/>
              <a:gd name="connsiteX2" fmla="*/ 1942188 w 5325805"/>
              <a:gd name="connsiteY2" fmla="*/ 5429563 h 5429563"/>
              <a:gd name="connsiteX3" fmla="*/ 668836 w 5325805"/>
              <a:gd name="connsiteY3" fmla="*/ 5429563 h 5429563"/>
              <a:gd name="connsiteX4" fmla="*/ 0 w 5325805"/>
              <a:gd name="connsiteY4" fmla="*/ 5429563 h 5429563"/>
              <a:gd name="connsiteX5" fmla="*/ 0 w 5325805"/>
              <a:gd name="connsiteY5" fmla="*/ 0 h 5429563"/>
              <a:gd name="connsiteX6" fmla="*/ 668836 w 5325805"/>
              <a:gd name="connsiteY6" fmla="*/ 0 h 5429563"/>
              <a:gd name="connsiteX7" fmla="*/ 1942188 w 5325805"/>
              <a:gd name="connsiteY7" fmla="*/ 0 h 5429563"/>
              <a:gd name="connsiteX8" fmla="*/ 2611024 w 5325805"/>
              <a:gd name="connsiteY8" fmla="*/ 0 h 5429563"/>
              <a:gd name="connsiteX9" fmla="*/ 5325805 w 5325805"/>
              <a:gd name="connsiteY9" fmla="*/ 2714782 h 542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25805" h="5429563">
                <a:moveTo>
                  <a:pt x="5325805" y="2714782"/>
                </a:moveTo>
                <a:cubicBezTo>
                  <a:pt x="5325805" y="4214114"/>
                  <a:pt x="4110356" y="5429563"/>
                  <a:pt x="2611024" y="5429563"/>
                </a:cubicBezTo>
                <a:lnTo>
                  <a:pt x="1942188" y="5429563"/>
                </a:lnTo>
                <a:lnTo>
                  <a:pt x="668836" y="5429563"/>
                </a:lnTo>
                <a:lnTo>
                  <a:pt x="0" y="5429563"/>
                </a:lnTo>
                <a:lnTo>
                  <a:pt x="0" y="0"/>
                </a:lnTo>
                <a:lnTo>
                  <a:pt x="668836" y="0"/>
                </a:lnTo>
                <a:lnTo>
                  <a:pt x="1942188" y="0"/>
                </a:lnTo>
                <a:lnTo>
                  <a:pt x="2611024" y="0"/>
                </a:lnTo>
                <a:cubicBezTo>
                  <a:pt x="4110356" y="0"/>
                  <a:pt x="5325805" y="1215450"/>
                  <a:pt x="5325805" y="2714782"/>
                </a:cubicBezTo>
                <a:close/>
              </a:path>
            </a:pathLst>
          </a:cu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336430"/>
            <a:ext cx="9144000" cy="2820573"/>
          </a:xfrm>
        </p:spPr>
        <p:txBody>
          <a:bodyPr>
            <a:normAutofit/>
          </a:bodyPr>
          <a:lstStyle/>
          <a:p>
            <a:pPr algn="ctr"/>
            <a:r>
              <a:rPr lang="tr-TR" sz="5600">
                <a:latin typeface="Baguet Script"/>
                <a:ea typeface="+mj-lt"/>
                <a:cs typeface="+mj-lt"/>
              </a:rPr>
              <a:t>Retina Kan Damarlarını Çıkarmak İçin Eşikleme Temelli Morfolojik Bir Yöntem </a:t>
            </a:r>
            <a:endParaRPr lang="en-US" sz="5600">
              <a:latin typeface="Baguet Script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4068856" y="4628271"/>
            <a:ext cx="4054288" cy="1069144"/>
          </a:xfrm>
        </p:spPr>
        <p:txBody>
          <a:bodyPr>
            <a:normAutofit/>
          </a:bodyPr>
          <a:lstStyle/>
          <a:p>
            <a:pPr algn="ctr"/>
            <a:r>
              <a:rPr lang="tr-TR"/>
              <a:t>Aişe Nur Zeren</a:t>
            </a:r>
          </a:p>
          <a:p>
            <a:pPr algn="ctr"/>
            <a:r>
              <a:rPr lang="tr-TR"/>
              <a:t>02200201064</a:t>
            </a: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B518037-902F-4158-A488-74F1F967E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1DC9A-F150-6D9D-964F-A738C495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93" y="315534"/>
            <a:ext cx="9937019" cy="1081822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kısaca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00CA7E-42AB-4F9C-8519-0EBCEC0AF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6026" y="1714500"/>
            <a:ext cx="1217597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960C8D2-3ED5-C457-D76C-43E7AD1ADD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789478"/>
              </p:ext>
            </p:extLst>
          </p:nvPr>
        </p:nvGraphicFramePr>
        <p:xfrm>
          <a:off x="838200" y="2182969"/>
          <a:ext cx="10515600" cy="399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323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FF821AC-4C32-4DD9-BC6E-2F3BE06D8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AA-C2B5-0430-18F8-94BE3AF5B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65125"/>
            <a:ext cx="9341581" cy="1698343"/>
          </a:xfrm>
        </p:spPr>
        <p:txBody>
          <a:bodyPr>
            <a:normAutofit/>
          </a:bodyPr>
          <a:lstStyle/>
          <a:p>
            <a:r>
              <a:rPr lang="en-US"/>
              <a:t>kısaca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200CA7E-42AB-4F9C-8519-0EBCEC0AF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590800"/>
            <a:ext cx="1217597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ACA5C-962D-A479-051C-6589C4038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1500" y="2538586"/>
            <a:ext cx="7340131" cy="393197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err="1">
                <a:latin typeface="Georgia Pro"/>
                <a:ea typeface="+mn-lt"/>
                <a:cs typeface="+mn-lt"/>
              </a:rPr>
              <a:t>Çoklu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Eşikleme</a:t>
            </a:r>
            <a:r>
              <a:rPr lang="en-US" dirty="0">
                <a:latin typeface="Georgia Pro"/>
                <a:ea typeface="+mn-lt"/>
                <a:cs typeface="+mn-lt"/>
              </a:rPr>
              <a:t>, </a:t>
            </a:r>
            <a:r>
              <a:rPr lang="en-US" dirty="0" err="1">
                <a:latin typeface="Georgia Pro"/>
                <a:ea typeface="+mn-lt"/>
                <a:cs typeface="+mn-lt"/>
              </a:rPr>
              <a:t>Maksimum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Entropi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Tabanlı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Eşikleme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ve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Bulanık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Kümeleme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Tabanlı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Eşikleme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yöntemleri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kullanılmıştır</a:t>
            </a:r>
            <a:r>
              <a:rPr lang="en-US" dirty="0">
                <a:latin typeface="Georgia Pro"/>
                <a:ea typeface="+mn-lt"/>
                <a:cs typeface="+mn-lt"/>
              </a:rPr>
              <a:t>.</a:t>
            </a:r>
            <a:endParaRPr lang="en-US">
              <a:latin typeface="Georgia Pro"/>
            </a:endParaRPr>
          </a:p>
          <a:p>
            <a:pPr>
              <a:lnSpc>
                <a:spcPct val="100000"/>
              </a:lnSpc>
            </a:pPr>
            <a:r>
              <a:rPr lang="en-US" dirty="0" err="1">
                <a:latin typeface="Georgia Pro"/>
                <a:ea typeface="+mn-lt"/>
                <a:cs typeface="+mn-lt"/>
              </a:rPr>
              <a:t>Eşikleme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sonucunda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bölütlenmiş</a:t>
            </a:r>
            <a:r>
              <a:rPr lang="en-US" dirty="0">
                <a:latin typeface="Georgia Pro"/>
                <a:ea typeface="+mn-lt"/>
                <a:cs typeface="+mn-lt"/>
              </a:rPr>
              <a:t> damar </a:t>
            </a:r>
            <a:r>
              <a:rPr lang="en-US" dirty="0" err="1">
                <a:latin typeface="Georgia Pro"/>
                <a:ea typeface="+mn-lt"/>
                <a:cs typeface="+mn-lt"/>
              </a:rPr>
              <a:t>görüntüleri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elde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edilmiştir</a:t>
            </a:r>
            <a:r>
              <a:rPr lang="en-US" dirty="0">
                <a:latin typeface="Georgia Pro"/>
                <a:ea typeface="+mn-lt"/>
                <a:cs typeface="+mn-lt"/>
              </a:rPr>
              <a:t>. </a:t>
            </a:r>
          </a:p>
          <a:p>
            <a:pPr>
              <a:lnSpc>
                <a:spcPct val="100000"/>
              </a:lnSpc>
            </a:pPr>
            <a:r>
              <a:rPr lang="en-US" err="1">
                <a:latin typeface="Georgia Pro"/>
                <a:ea typeface="+mn-lt"/>
                <a:cs typeface="+mn-lt"/>
              </a:rPr>
              <a:t>Eşikleme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err="1">
                <a:latin typeface="Georgia Pro"/>
                <a:ea typeface="+mn-lt"/>
                <a:cs typeface="+mn-lt"/>
              </a:rPr>
              <a:t>algoritmalarının</a:t>
            </a:r>
            <a:r>
              <a:rPr lang="en-US" dirty="0">
                <a:latin typeface="Georgia Pro"/>
                <a:ea typeface="+mn-lt"/>
                <a:cs typeface="+mn-lt"/>
              </a:rPr>
              <a:t> 40 </a:t>
            </a:r>
            <a:r>
              <a:rPr lang="en-US" err="1">
                <a:latin typeface="Georgia Pro"/>
                <a:ea typeface="+mn-lt"/>
                <a:cs typeface="+mn-lt"/>
              </a:rPr>
              <a:t>görüntüden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err="1">
                <a:latin typeface="Georgia Pro"/>
                <a:ea typeface="+mn-lt"/>
                <a:cs typeface="+mn-lt"/>
              </a:rPr>
              <a:t>oluşan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err="1">
                <a:latin typeface="Georgia Pro"/>
                <a:ea typeface="+mn-lt"/>
                <a:cs typeface="+mn-lt"/>
              </a:rPr>
              <a:t>veri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err="1">
                <a:latin typeface="Georgia Pro"/>
                <a:ea typeface="+mn-lt"/>
                <a:cs typeface="+mn-lt"/>
              </a:rPr>
              <a:t>seti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err="1">
                <a:latin typeface="Georgia Pro"/>
                <a:ea typeface="+mn-lt"/>
                <a:cs typeface="+mn-lt"/>
              </a:rPr>
              <a:t>üzerindeki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err="1">
                <a:latin typeface="Georgia Pro"/>
                <a:ea typeface="+mn-lt"/>
                <a:cs typeface="+mn-lt"/>
              </a:rPr>
              <a:t>doğruluk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err="1">
                <a:latin typeface="Georgia Pro"/>
                <a:ea typeface="+mn-lt"/>
                <a:cs typeface="+mn-lt"/>
              </a:rPr>
              <a:t>oranı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err="1">
                <a:latin typeface="Georgia Pro"/>
                <a:ea typeface="+mn-lt"/>
                <a:cs typeface="+mn-lt"/>
              </a:rPr>
              <a:t>Bulanık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err="1">
                <a:latin typeface="Georgia Pro"/>
                <a:ea typeface="+mn-lt"/>
                <a:cs typeface="+mn-lt"/>
              </a:rPr>
              <a:t>Mantık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err="1">
                <a:latin typeface="Georgia Pro"/>
                <a:ea typeface="+mn-lt"/>
                <a:cs typeface="+mn-lt"/>
              </a:rPr>
              <a:t>Tabanlı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err="1">
                <a:latin typeface="Georgia Pro"/>
                <a:ea typeface="+mn-lt"/>
                <a:cs typeface="+mn-lt"/>
              </a:rPr>
              <a:t>Eşikleme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err="1">
                <a:latin typeface="Georgia Pro"/>
                <a:ea typeface="+mn-lt"/>
                <a:cs typeface="+mn-lt"/>
              </a:rPr>
              <a:t>için</a:t>
            </a:r>
            <a:r>
              <a:rPr lang="en-US" dirty="0">
                <a:latin typeface="Georgia Pro"/>
                <a:ea typeface="+mn-lt"/>
                <a:cs typeface="+mn-lt"/>
              </a:rPr>
              <a:t> 0.952, </a:t>
            </a:r>
            <a:r>
              <a:rPr lang="en-US" err="1">
                <a:latin typeface="Georgia Pro"/>
                <a:ea typeface="+mn-lt"/>
                <a:cs typeface="+mn-lt"/>
              </a:rPr>
              <a:t>Maksimum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err="1">
                <a:latin typeface="Georgia Pro"/>
                <a:ea typeface="+mn-lt"/>
                <a:cs typeface="+mn-lt"/>
              </a:rPr>
              <a:t>Entopi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err="1">
                <a:latin typeface="Georgia Pro"/>
                <a:ea typeface="+mn-lt"/>
                <a:cs typeface="+mn-lt"/>
              </a:rPr>
              <a:t>Tabanlı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err="1">
                <a:latin typeface="Georgia Pro"/>
                <a:ea typeface="+mn-lt"/>
                <a:cs typeface="+mn-lt"/>
              </a:rPr>
              <a:t>Eşikleme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err="1">
                <a:latin typeface="Georgia Pro"/>
                <a:ea typeface="+mn-lt"/>
                <a:cs typeface="+mn-lt"/>
              </a:rPr>
              <a:t>için</a:t>
            </a:r>
            <a:r>
              <a:rPr lang="en-US" dirty="0">
                <a:latin typeface="Georgia Pro"/>
                <a:ea typeface="+mn-lt"/>
                <a:cs typeface="+mn-lt"/>
              </a:rPr>
              <a:t> 0.950 </a:t>
            </a:r>
            <a:r>
              <a:rPr lang="en-US" err="1">
                <a:latin typeface="Georgia Pro"/>
                <a:ea typeface="+mn-lt"/>
                <a:cs typeface="+mn-lt"/>
              </a:rPr>
              <a:t>ve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err="1">
                <a:latin typeface="Georgia Pro"/>
                <a:ea typeface="+mn-lt"/>
                <a:cs typeface="+mn-lt"/>
              </a:rPr>
              <a:t>Çoklu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err="1">
                <a:latin typeface="Georgia Pro"/>
                <a:ea typeface="+mn-lt"/>
                <a:cs typeface="+mn-lt"/>
              </a:rPr>
              <a:t>Eşikleme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err="1">
                <a:latin typeface="Georgia Pro"/>
                <a:ea typeface="+mn-lt"/>
                <a:cs typeface="+mn-lt"/>
              </a:rPr>
              <a:t>için</a:t>
            </a:r>
            <a:r>
              <a:rPr lang="en-US" dirty="0">
                <a:latin typeface="Georgia Pro"/>
                <a:ea typeface="+mn-lt"/>
                <a:cs typeface="+mn-lt"/>
              </a:rPr>
              <a:t> 0.925 </a:t>
            </a:r>
            <a:r>
              <a:rPr lang="en-US" err="1">
                <a:latin typeface="Georgia Pro"/>
                <a:ea typeface="+mn-lt"/>
                <a:cs typeface="+mn-lt"/>
              </a:rPr>
              <a:t>olarak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err="1">
                <a:latin typeface="Georgia Pro"/>
                <a:ea typeface="+mn-lt"/>
                <a:cs typeface="+mn-lt"/>
              </a:rPr>
              <a:t>hesaplanmıştır</a:t>
            </a:r>
            <a:r>
              <a:rPr lang="en-US" dirty="0">
                <a:latin typeface="Georgia Pro"/>
                <a:ea typeface="+mn-lt"/>
                <a:cs typeface="+mn-lt"/>
              </a:rPr>
              <a:t>. </a:t>
            </a:r>
            <a:endParaRPr lang="en-US">
              <a:latin typeface="Georgia Pro"/>
            </a:endParaRPr>
          </a:p>
        </p:txBody>
      </p:sp>
    </p:spTree>
    <p:extLst>
      <p:ext uri="{BB962C8B-B14F-4D97-AF65-F5344CB8AC3E}">
        <p14:creationId xmlns:p14="http://schemas.microsoft.com/office/powerpoint/2010/main" val="389819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5373-879B-F9BD-6B4C-D28FEBB13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/>
              <a:t>giris</a:t>
            </a:r>
          </a:p>
        </p:txBody>
      </p:sp>
      <p:sp>
        <p:nvSpPr>
          <p:cNvPr id="339" name="Content Placeholder 338">
            <a:extLst>
              <a:ext uri="{FF2B5EF4-FFF2-40B4-BE49-F238E27FC236}">
                <a16:creationId xmlns:a16="http://schemas.microsoft.com/office/drawing/2014/main" id="{053584E7-AF66-BD80-4FDA-F6D8C691B45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Retina </a:t>
            </a:r>
            <a:r>
              <a:rPr lang="en-US" err="1">
                <a:ea typeface="+mn-lt"/>
                <a:cs typeface="+mn-lt"/>
              </a:rPr>
              <a:t>görüntülerinin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piksel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parlaklık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değerleri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üzerinde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faklı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ölçeklerde</a:t>
            </a:r>
            <a:r>
              <a:rPr lang="en-US">
                <a:ea typeface="+mn-lt"/>
                <a:cs typeface="+mn-lt"/>
              </a:rPr>
              <a:t> Gabor-</a:t>
            </a:r>
            <a:r>
              <a:rPr lang="en-US" err="1">
                <a:ea typeface="+mn-lt"/>
                <a:cs typeface="+mn-lt"/>
              </a:rPr>
              <a:t>Dalgacık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dönüşümü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uygulanmıştır</a:t>
            </a:r>
            <a:r>
              <a:rPr lang="en-US">
                <a:ea typeface="+mn-lt"/>
                <a:cs typeface="+mn-lt"/>
              </a:rPr>
              <a:t>. Elde </a:t>
            </a:r>
            <a:r>
              <a:rPr lang="en-US" err="1">
                <a:ea typeface="+mn-lt"/>
                <a:cs typeface="+mn-lt"/>
              </a:rPr>
              <a:t>edilen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farklı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ölçekteki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GaborDalgacık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dönüşüm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çıktıları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özellik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olarak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kullanılmıştır</a:t>
            </a:r>
            <a:r>
              <a:rPr lang="en-US">
                <a:ea typeface="+mn-lt"/>
                <a:cs typeface="+mn-lt"/>
              </a:rPr>
              <a:t>. Daha </a:t>
            </a:r>
            <a:r>
              <a:rPr lang="en-US" err="1">
                <a:ea typeface="+mn-lt"/>
                <a:cs typeface="+mn-lt"/>
              </a:rPr>
              <a:t>sonra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tüm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görüntüye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Bayes </a:t>
            </a:r>
            <a:r>
              <a:rPr lang="en-US" err="1">
                <a:ea typeface="+mn-lt"/>
                <a:cs typeface="+mn-lt"/>
              </a:rPr>
              <a:t>Sınıflandırıcı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uygulanarak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fundus </a:t>
            </a:r>
            <a:r>
              <a:rPr lang="en-US" err="1">
                <a:ea typeface="+mn-lt"/>
                <a:cs typeface="+mn-lt"/>
              </a:rPr>
              <a:t>görüntüleri</a:t>
            </a:r>
            <a:r>
              <a:rPr lang="en-US">
                <a:ea typeface="+mn-lt"/>
                <a:cs typeface="+mn-lt"/>
              </a:rPr>
              <a:t> damar </a:t>
            </a:r>
            <a:r>
              <a:rPr lang="en-US" err="1">
                <a:ea typeface="+mn-lt"/>
                <a:cs typeface="+mn-lt"/>
              </a:rPr>
              <a:t>ya</a:t>
            </a:r>
            <a:r>
              <a:rPr lang="en-US">
                <a:ea typeface="+mn-lt"/>
                <a:cs typeface="+mn-lt"/>
              </a:rPr>
              <a:t> da damar </a:t>
            </a:r>
            <a:r>
              <a:rPr lang="en-US" err="1">
                <a:ea typeface="+mn-lt"/>
                <a:cs typeface="+mn-lt"/>
              </a:rPr>
              <a:t>olmayan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bölgelere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ayrılmıştır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FF9BBA03-FBFC-E5F0-DF71-98818FA576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Retina </a:t>
            </a:r>
            <a:r>
              <a:rPr lang="en-US" dirty="0" err="1">
                <a:ea typeface="+mn-lt"/>
                <a:cs typeface="+mn-lt"/>
              </a:rPr>
              <a:t>bölütleme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işlemi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başlıca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erken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teşhisinde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körlüğün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önüne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geçilebilen</a:t>
            </a:r>
            <a:r>
              <a:rPr lang="en-US" dirty="0">
                <a:ea typeface="+mn-lt"/>
                <a:cs typeface="+mn-lt"/>
              </a:rPr>
              <a:t> DR(</a:t>
            </a:r>
            <a:r>
              <a:rPr lang="en-US" dirty="0" err="1">
                <a:ea typeface="+mn-lt"/>
                <a:cs typeface="+mn-lt"/>
              </a:rPr>
              <a:t>Diyabe</a:t>
            </a:r>
            <a:r>
              <a:rPr lang="en-US" dirty="0">
                <a:ea typeface="+mn-lt"/>
                <a:cs typeface="+mn-lt"/>
              </a:rPr>
              <a:t>-tik </a:t>
            </a:r>
            <a:r>
              <a:rPr lang="en-US" dirty="0" err="1">
                <a:ea typeface="+mn-lt"/>
                <a:cs typeface="+mn-lt"/>
              </a:rPr>
              <a:t>Retinopati</a:t>
            </a:r>
            <a:r>
              <a:rPr lang="en-US" dirty="0">
                <a:ea typeface="+mn-lt"/>
                <a:cs typeface="+mn-lt"/>
              </a:rPr>
              <a:t>)</a:t>
            </a:r>
            <a:r>
              <a:rPr lang="en-US" dirty="0" err="1">
                <a:ea typeface="+mn-lt"/>
                <a:cs typeface="+mn-lt"/>
              </a:rPr>
              <a:t>nin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teşhisinde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kullanılır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ea typeface="+mn-lt"/>
                <a:cs typeface="+mn-lt"/>
              </a:rPr>
              <a:t>Son yıllarda fenomenleşen derin öğrenme ile gerçekleştirilebilir fakat tedavi süreci boyun-ca donanıma bağlı kalınmalıdır.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ea typeface="+mn-lt"/>
                <a:cs typeface="+mn-lt"/>
              </a:rPr>
              <a:t>Geleneksel yöntem olarak adlandırılan,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ea typeface="+mn-lt"/>
                <a:cs typeface="+mn-lt"/>
              </a:rPr>
              <a:t>denetimli</a:t>
            </a:r>
            <a:r>
              <a:rPr lang="en-US" dirty="0">
                <a:ea typeface="+mn-lt"/>
                <a:cs typeface="+mn-lt"/>
              </a:rPr>
              <a:t>/</a:t>
            </a:r>
            <a:r>
              <a:rPr lang="en-US" dirty="0" err="1">
                <a:ea typeface="+mn-lt"/>
                <a:cs typeface="+mn-lt"/>
              </a:rPr>
              <a:t>denetimsiz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öğrenme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yöntemleri</a:t>
            </a:r>
            <a:r>
              <a:rPr lang="en-US" dirty="0">
                <a:ea typeface="+mn-lt"/>
                <a:cs typeface="+mn-lt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morfolojik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yöntemler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uyum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süzgeci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gibi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yöntemler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daha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hızlı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daha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anlaşılabilir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yöntemlerdir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5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5917F-919C-76DF-28E2-7FBC16ABF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270" y="1235075"/>
            <a:ext cx="10515600" cy="411480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 err="1">
                <a:latin typeface="Georgia Pro"/>
              </a:rPr>
              <a:t>Piksel</a:t>
            </a:r>
            <a:r>
              <a:rPr lang="en-US" dirty="0">
                <a:latin typeface="Georgia Pro"/>
              </a:rPr>
              <a:t> </a:t>
            </a:r>
            <a:r>
              <a:rPr lang="en-US" dirty="0" err="1">
                <a:latin typeface="Georgia Pro"/>
              </a:rPr>
              <a:t>sınıflandırma</a:t>
            </a:r>
            <a:r>
              <a:rPr lang="en-US" dirty="0">
                <a:latin typeface="Georgia Pro"/>
              </a:rPr>
              <a:t> </a:t>
            </a:r>
            <a:r>
              <a:rPr lang="en-US" dirty="0" err="1">
                <a:latin typeface="Georgia Pro"/>
              </a:rPr>
              <a:t>yöntemi</a:t>
            </a:r>
            <a:r>
              <a:rPr lang="en-US" dirty="0">
                <a:latin typeface="Georgia Pro"/>
              </a:rPr>
              <a:t> </a:t>
            </a:r>
            <a:r>
              <a:rPr lang="en-US" dirty="0" err="1">
                <a:latin typeface="Georgia Pro"/>
              </a:rPr>
              <a:t>önerilmişitr</a:t>
            </a:r>
            <a:r>
              <a:rPr lang="en-US" dirty="0">
                <a:latin typeface="Georgia Pro"/>
              </a:rPr>
              <a:t>. Bu </a:t>
            </a:r>
            <a:r>
              <a:rPr lang="en-US" dirty="0" err="1">
                <a:latin typeface="Georgia Pro"/>
              </a:rPr>
              <a:t>sistemde</a:t>
            </a:r>
            <a:r>
              <a:rPr lang="en-US" dirty="0">
                <a:latin typeface="Georgia Pro"/>
              </a:rPr>
              <a:t> </a:t>
            </a:r>
            <a:r>
              <a:rPr lang="en-US" dirty="0" err="1">
                <a:latin typeface="Georgia Pro"/>
              </a:rPr>
              <a:t>matematiksel</a:t>
            </a:r>
            <a:r>
              <a:rPr lang="en-US" dirty="0">
                <a:latin typeface="Georgia Pro"/>
              </a:rPr>
              <a:t> </a:t>
            </a:r>
            <a:r>
              <a:rPr lang="en-US" dirty="0" err="1">
                <a:latin typeface="Georgia Pro"/>
              </a:rPr>
              <a:t>morfoloji,</a:t>
            </a:r>
            <a:r>
              <a:rPr lang="en-US" dirty="0" err="1">
                <a:latin typeface="Georgia Pro"/>
                <a:ea typeface="+mn-lt"/>
                <a:cs typeface="+mn-lt"/>
              </a:rPr>
              <a:t>Bölge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Büyütme</a:t>
            </a:r>
            <a:r>
              <a:rPr lang="en-US" dirty="0">
                <a:latin typeface="Georgia Pro"/>
                <a:ea typeface="+mn-lt"/>
                <a:cs typeface="+mn-lt"/>
              </a:rPr>
              <a:t>, </a:t>
            </a:r>
            <a:r>
              <a:rPr lang="en-US" dirty="0" err="1">
                <a:latin typeface="Georgia Pro"/>
                <a:ea typeface="+mn-lt"/>
                <a:cs typeface="+mn-lt"/>
              </a:rPr>
              <a:t>Eşleştirilmiş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Filtre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ve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Doğrulama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Tabanlı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Yerel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Eşik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yaklaşımı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karşılaştırılmıştır</a:t>
            </a:r>
            <a:r>
              <a:rPr lang="en-US" dirty="0">
                <a:latin typeface="Georgia Pro"/>
                <a:ea typeface="+mn-lt"/>
                <a:cs typeface="+mn-lt"/>
              </a:rPr>
              <a:t>. </a:t>
            </a:r>
            <a:r>
              <a:rPr lang="en-US" dirty="0" err="1">
                <a:latin typeface="Georgia Pro"/>
                <a:ea typeface="+mn-lt"/>
                <a:cs typeface="+mn-lt"/>
              </a:rPr>
              <a:t>Böylece</a:t>
            </a:r>
            <a:r>
              <a:rPr lang="en-US" dirty="0">
                <a:latin typeface="Georgia Pro"/>
                <a:ea typeface="+mn-lt"/>
                <a:cs typeface="+mn-lt"/>
              </a:rPr>
              <a:t> her </a:t>
            </a:r>
            <a:r>
              <a:rPr lang="en-US" dirty="0" err="1">
                <a:latin typeface="Georgia Pro"/>
                <a:ea typeface="+mn-lt"/>
                <a:cs typeface="+mn-lt"/>
              </a:rPr>
              <a:t>pikselden</a:t>
            </a:r>
            <a:r>
              <a:rPr lang="en-US" dirty="0">
                <a:latin typeface="Georgia Pro"/>
                <a:ea typeface="+mn-lt"/>
                <a:cs typeface="+mn-lt"/>
              </a:rPr>
              <a:t> 7 </a:t>
            </a:r>
            <a:r>
              <a:rPr lang="en-US" dirty="0" err="1">
                <a:latin typeface="Georgia Pro"/>
                <a:ea typeface="+mn-lt"/>
                <a:cs typeface="+mn-lt"/>
              </a:rPr>
              <a:t>boyutlu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bir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görntü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vektörü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oluşturulmuştur</a:t>
            </a:r>
            <a:r>
              <a:rPr lang="en-US" dirty="0">
                <a:latin typeface="Georgia Pro"/>
                <a:ea typeface="+mn-lt"/>
                <a:cs typeface="+mn-lt"/>
              </a:rPr>
              <a:t>.</a:t>
            </a:r>
          </a:p>
          <a:p>
            <a:r>
              <a:rPr lang="en-US" dirty="0">
                <a:latin typeface="Georgia Pro"/>
                <a:ea typeface="+mn-lt"/>
                <a:cs typeface="+mn-lt"/>
              </a:rPr>
              <a:t>Damar </a:t>
            </a:r>
            <a:r>
              <a:rPr lang="en-US" dirty="0" err="1">
                <a:latin typeface="Georgia Pro"/>
                <a:ea typeface="+mn-lt"/>
                <a:cs typeface="+mn-lt"/>
              </a:rPr>
              <a:t>bölütleme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için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iki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paralel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yöntem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önerilmiştir</a:t>
            </a:r>
            <a:r>
              <a:rPr lang="en-US" dirty="0">
                <a:latin typeface="Georgia Pro"/>
                <a:ea typeface="+mn-lt"/>
                <a:cs typeface="+mn-lt"/>
              </a:rPr>
              <a:t>. Bu </a:t>
            </a:r>
            <a:r>
              <a:rPr lang="en-US" dirty="0" err="1">
                <a:latin typeface="Georgia Pro"/>
                <a:ea typeface="+mn-lt"/>
                <a:cs typeface="+mn-lt"/>
              </a:rPr>
              <a:t>yöntemlerden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ilki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sadece</a:t>
            </a:r>
            <a:r>
              <a:rPr lang="en-US" dirty="0">
                <a:latin typeface="Georgia Pro"/>
                <a:ea typeface="+mn-lt"/>
                <a:cs typeface="+mn-lt"/>
              </a:rPr>
              <a:t> fundus </a:t>
            </a:r>
            <a:r>
              <a:rPr lang="en-US" dirty="0" err="1">
                <a:latin typeface="Georgia Pro"/>
                <a:ea typeface="+mn-lt"/>
                <a:cs typeface="+mn-lt"/>
              </a:rPr>
              <a:t>görüntünün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piksel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yoğunluğunu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kullanarak</a:t>
            </a:r>
            <a:r>
              <a:rPr lang="en-US" dirty="0">
                <a:latin typeface="Georgia Pro"/>
                <a:ea typeface="+mn-lt"/>
                <a:cs typeface="+mn-lt"/>
              </a:rPr>
              <a:t> damar </a:t>
            </a:r>
            <a:r>
              <a:rPr lang="en-US" dirty="0" err="1">
                <a:latin typeface="Georgia Pro"/>
                <a:ea typeface="+mn-lt"/>
                <a:cs typeface="+mn-lt"/>
              </a:rPr>
              <a:t>ve</a:t>
            </a:r>
            <a:r>
              <a:rPr lang="en-US" dirty="0">
                <a:latin typeface="Georgia Pro"/>
                <a:ea typeface="+mn-lt"/>
                <a:cs typeface="+mn-lt"/>
              </a:rPr>
              <a:t> damar </a:t>
            </a:r>
            <a:r>
              <a:rPr lang="en-US" dirty="0" err="1">
                <a:latin typeface="Georgia Pro"/>
                <a:ea typeface="+mn-lt"/>
                <a:cs typeface="+mn-lt"/>
              </a:rPr>
              <a:t>olmayan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pikselleri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bölütlere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ayırmaktadır</a:t>
            </a:r>
            <a:r>
              <a:rPr lang="en-US" dirty="0">
                <a:latin typeface="Georgia Pro"/>
                <a:ea typeface="+mn-lt"/>
                <a:cs typeface="+mn-lt"/>
              </a:rPr>
              <a:t>.</a:t>
            </a:r>
          </a:p>
          <a:p>
            <a:r>
              <a:rPr lang="en-US" dirty="0" err="1">
                <a:latin typeface="Georgia Pro"/>
                <a:ea typeface="+mn-lt"/>
                <a:cs typeface="+mn-lt"/>
              </a:rPr>
              <a:t>Bölütleme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aşamasında</a:t>
            </a:r>
            <a:r>
              <a:rPr lang="en-US" dirty="0">
                <a:latin typeface="Georgia Pro"/>
                <a:ea typeface="+mn-lt"/>
                <a:cs typeface="+mn-lt"/>
              </a:rPr>
              <a:t>, </a:t>
            </a:r>
            <a:r>
              <a:rPr lang="en-US" dirty="0" err="1">
                <a:latin typeface="Georgia Pro"/>
                <a:ea typeface="+mn-lt"/>
                <a:cs typeface="+mn-lt"/>
              </a:rPr>
              <a:t>bölütleme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görüntüsünden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çıkarılan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özellik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vektörü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eğitim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aşamasında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elde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edilen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sınıflandırıcının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girişi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olarak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kullanılmıştır</a:t>
            </a:r>
            <a:r>
              <a:rPr lang="en-US" dirty="0">
                <a:latin typeface="Georgia Pro"/>
                <a:ea typeface="+mn-lt"/>
                <a:cs typeface="+mn-lt"/>
              </a:rPr>
              <a:t>. </a:t>
            </a:r>
          </a:p>
          <a:p>
            <a:r>
              <a:rPr lang="en-US" dirty="0" err="1">
                <a:latin typeface="Georgia Pro"/>
                <a:ea typeface="+mn-lt"/>
                <a:cs typeface="+mn-lt"/>
              </a:rPr>
              <a:t>Sınıflandırıcının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çıktısı</a:t>
            </a:r>
            <a:r>
              <a:rPr lang="en-US" dirty="0">
                <a:latin typeface="Georgia Pro"/>
                <a:ea typeface="+mn-lt"/>
                <a:cs typeface="+mn-lt"/>
              </a:rPr>
              <a:t>, </a:t>
            </a:r>
            <a:r>
              <a:rPr lang="en-US" dirty="0" err="1">
                <a:latin typeface="Georgia Pro"/>
                <a:ea typeface="+mn-lt"/>
                <a:cs typeface="+mn-lt"/>
              </a:rPr>
              <a:t>ikili</a:t>
            </a:r>
            <a:r>
              <a:rPr lang="en-US" dirty="0">
                <a:latin typeface="Georgia Pro"/>
                <a:ea typeface="+mn-lt"/>
                <a:cs typeface="+mn-lt"/>
              </a:rPr>
              <a:t> retina damar </a:t>
            </a:r>
            <a:r>
              <a:rPr lang="en-US" dirty="0" err="1">
                <a:latin typeface="Georgia Pro"/>
                <a:ea typeface="+mn-lt"/>
                <a:cs typeface="+mn-lt"/>
              </a:rPr>
              <a:t>bölütleme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sonucu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olmuştur.öncelikli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olarak</a:t>
            </a:r>
            <a:r>
              <a:rPr lang="en-US" dirty="0">
                <a:latin typeface="Georgia Pro"/>
                <a:ea typeface="+mn-lt"/>
                <a:cs typeface="+mn-lt"/>
              </a:rPr>
              <a:t> fundus </a:t>
            </a:r>
            <a:r>
              <a:rPr lang="en-US" dirty="0" err="1">
                <a:latin typeface="Georgia Pro"/>
                <a:ea typeface="+mn-lt"/>
                <a:cs typeface="+mn-lt"/>
              </a:rPr>
              <a:t>görüntüler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üzerinde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görüntü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iyileştirilmesi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yapılmıştır</a:t>
            </a:r>
            <a:r>
              <a:rPr lang="en-US" dirty="0">
                <a:latin typeface="Georgia Pro"/>
                <a:ea typeface="+mn-lt"/>
                <a:cs typeface="+mn-lt"/>
              </a:rPr>
              <a:t>. </a:t>
            </a:r>
            <a:r>
              <a:rPr lang="en-US" dirty="0" err="1">
                <a:latin typeface="Georgia Pro"/>
                <a:ea typeface="+mn-lt"/>
                <a:cs typeface="+mn-lt"/>
              </a:rPr>
              <a:t>İyileştirilmiş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görüntüler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üzerinde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Süper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Piksel</a:t>
            </a:r>
            <a:r>
              <a:rPr lang="en-US" dirty="0">
                <a:latin typeface="Georgia Pro"/>
                <a:ea typeface="+mn-lt"/>
                <a:cs typeface="+mn-lt"/>
              </a:rPr>
              <a:t> (SLIC) </a:t>
            </a:r>
            <a:r>
              <a:rPr lang="en-US" dirty="0" err="1">
                <a:latin typeface="Georgia Pro"/>
                <a:ea typeface="+mn-lt"/>
                <a:cs typeface="+mn-lt"/>
              </a:rPr>
              <a:t>yöntemi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uygulanmış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ve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bölütleme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gerçekleştirilmiştir</a:t>
            </a:r>
            <a:r>
              <a:rPr lang="en-US" dirty="0">
                <a:latin typeface="Georgia Pro"/>
                <a:ea typeface="+mn-lt"/>
                <a:cs typeface="+mn-lt"/>
              </a:rPr>
              <a:t>. </a:t>
            </a:r>
            <a:r>
              <a:rPr lang="en-US" dirty="0" err="1">
                <a:latin typeface="Georgia Pro"/>
                <a:ea typeface="+mn-lt"/>
                <a:cs typeface="+mn-lt"/>
              </a:rPr>
              <a:t>Ardından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otomatik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olarak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seçilen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düğüm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noktalarından</a:t>
            </a:r>
            <a:r>
              <a:rPr lang="en-US" dirty="0">
                <a:latin typeface="Georgia Pro"/>
                <a:ea typeface="+mn-lt"/>
                <a:cs typeface="+mn-lt"/>
              </a:rPr>
              <a:t> damar </a:t>
            </a:r>
            <a:r>
              <a:rPr lang="en-US" dirty="0" err="1">
                <a:latin typeface="Georgia Pro"/>
                <a:ea typeface="+mn-lt"/>
                <a:cs typeface="+mn-lt"/>
              </a:rPr>
              <a:t>takibine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başlanmış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ve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belirlenen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durma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kriterine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ulaşıldığında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takip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işlemi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sonlanmıştır</a:t>
            </a:r>
            <a:r>
              <a:rPr lang="en-US" dirty="0">
                <a:latin typeface="Georgia Pro"/>
                <a:ea typeface="+mn-lt"/>
                <a:cs typeface="+mn-lt"/>
              </a:rPr>
              <a:t>. </a:t>
            </a:r>
            <a:endParaRPr lang="en-US">
              <a:latin typeface="Georgia Pro"/>
            </a:endParaRPr>
          </a:p>
        </p:txBody>
      </p:sp>
    </p:spTree>
    <p:extLst>
      <p:ext uri="{BB962C8B-B14F-4D97-AF65-F5344CB8AC3E}">
        <p14:creationId xmlns:p14="http://schemas.microsoft.com/office/powerpoint/2010/main" val="225351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B35A07-FB78-4625-AAEB-02CAA2595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BCB87-DCF0-26A3-A8E0-AB8F16BC4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079" y="735059"/>
            <a:ext cx="3955932" cy="2405848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 err="1"/>
              <a:t>Metaryel</a:t>
            </a:r>
            <a:r>
              <a:rPr lang="en-US" sz="3600" dirty="0"/>
              <a:t> </a:t>
            </a:r>
            <a:r>
              <a:rPr lang="en-US" sz="3600" dirty="0" err="1"/>
              <a:t>ve</a:t>
            </a:r>
            <a:r>
              <a:rPr lang="en-US" sz="3600" dirty="0"/>
              <a:t> </a:t>
            </a:r>
            <a:r>
              <a:rPr lang="en-US" sz="3600" dirty="0" err="1"/>
              <a:t>metod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7593B59-076B-DB05-2290-E863D4965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34" y="3425093"/>
            <a:ext cx="4245608" cy="207150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82FDDB-12BA-4531-A762-4803DABD6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23488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8D648-90D6-862D-CDB8-459149D57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023" y="918469"/>
            <a:ext cx="5517777" cy="52578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Georgia Pro"/>
                <a:ea typeface="+mn-lt"/>
                <a:cs typeface="+mn-lt"/>
              </a:rPr>
              <a:t>Morfolojik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işlemlerin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temel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amacı</a:t>
            </a:r>
            <a:r>
              <a:rPr lang="en-US" dirty="0">
                <a:latin typeface="Georgia Pro"/>
                <a:ea typeface="+mn-lt"/>
                <a:cs typeface="+mn-lt"/>
              </a:rPr>
              <a:t>, </a:t>
            </a:r>
            <a:r>
              <a:rPr lang="en-US" dirty="0" err="1">
                <a:latin typeface="Georgia Pro"/>
                <a:ea typeface="+mn-lt"/>
                <a:cs typeface="+mn-lt"/>
              </a:rPr>
              <a:t>görüntünün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temel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özelliklerini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korumak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ve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görüntüyü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basitleştirmektir</a:t>
            </a:r>
            <a:r>
              <a:rPr lang="en-US" dirty="0">
                <a:latin typeface="Georgia Pro"/>
                <a:ea typeface="+mn-lt"/>
                <a:cs typeface="+mn-lt"/>
              </a:rPr>
              <a:t>. Bu </a:t>
            </a:r>
            <a:r>
              <a:rPr lang="en-US" dirty="0" err="1">
                <a:latin typeface="Georgia Pro"/>
                <a:ea typeface="+mn-lt"/>
                <a:cs typeface="+mn-lt"/>
              </a:rPr>
              <a:t>çalışmada</a:t>
            </a:r>
            <a:r>
              <a:rPr lang="en-US" dirty="0">
                <a:latin typeface="Georgia Pro"/>
                <a:ea typeface="+mn-lt"/>
                <a:cs typeface="+mn-lt"/>
              </a:rPr>
              <a:t>, </a:t>
            </a:r>
            <a:r>
              <a:rPr lang="en-US" dirty="0" err="1">
                <a:latin typeface="Georgia Pro"/>
                <a:ea typeface="+mn-lt"/>
                <a:cs typeface="+mn-lt"/>
              </a:rPr>
              <a:t>üst-şapka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ve</a:t>
            </a:r>
            <a:r>
              <a:rPr lang="en-US" dirty="0">
                <a:latin typeface="Georgia Pro"/>
                <a:ea typeface="+mn-lt"/>
                <a:cs typeface="+mn-lt"/>
              </a:rPr>
              <a:t> alt-</a:t>
            </a:r>
            <a:r>
              <a:rPr lang="en-US" dirty="0" err="1">
                <a:latin typeface="Georgia Pro"/>
                <a:ea typeface="+mn-lt"/>
                <a:cs typeface="+mn-lt"/>
              </a:rPr>
              <a:t>şapka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dönüşümleri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kan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damarlarına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belirginlik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kazandırmak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için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kullanılır</a:t>
            </a:r>
            <a:r>
              <a:rPr lang="en-US" dirty="0">
                <a:latin typeface="Georgia Pro"/>
                <a:ea typeface="+mn-lt"/>
                <a:cs typeface="+mn-lt"/>
              </a:rPr>
              <a:t>.</a:t>
            </a:r>
          </a:p>
          <a:p>
            <a:r>
              <a:rPr lang="en-US" dirty="0">
                <a:latin typeface="Georgia Pro"/>
                <a:ea typeface="+mn-lt"/>
                <a:cs typeface="+mn-lt"/>
              </a:rPr>
              <a:t> </a:t>
            </a:r>
            <a:r>
              <a:rPr lang="en-US" dirty="0" err="1">
                <a:latin typeface="Georgia Pro"/>
                <a:ea typeface="+mn-lt"/>
                <a:cs typeface="+mn-lt"/>
              </a:rPr>
              <a:t>Üstşapka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dönüşümü</a:t>
            </a:r>
            <a:r>
              <a:rPr lang="en-US" dirty="0">
                <a:latin typeface="Georgia Pro"/>
                <a:ea typeface="+mn-lt"/>
                <a:cs typeface="+mn-lt"/>
              </a:rPr>
              <a:t>, </a:t>
            </a:r>
            <a:r>
              <a:rPr lang="en-US" dirty="0" err="1">
                <a:latin typeface="Georgia Pro"/>
                <a:ea typeface="+mn-lt"/>
                <a:cs typeface="+mn-lt"/>
              </a:rPr>
              <a:t>bir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giriş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görüntüsüne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morfolojik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açma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işlemi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uygulandıktan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sonra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uygulama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sonucunun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orijinal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giriş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görüntüsünden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çıkarılması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işlemidir</a:t>
            </a:r>
            <a:r>
              <a:rPr lang="en-US" dirty="0">
                <a:latin typeface="Georgia Pro"/>
                <a:ea typeface="+mn-lt"/>
                <a:cs typeface="+mn-lt"/>
              </a:rPr>
              <a:t>.</a:t>
            </a:r>
          </a:p>
          <a:p>
            <a:r>
              <a:rPr lang="en-US" dirty="0">
                <a:latin typeface="Georgia Pro"/>
                <a:ea typeface="+mn-lt"/>
                <a:cs typeface="+mn-lt"/>
              </a:rPr>
              <a:t>Alt-</a:t>
            </a:r>
            <a:r>
              <a:rPr lang="en-US" err="1">
                <a:latin typeface="Georgia Pro"/>
                <a:ea typeface="+mn-lt"/>
                <a:cs typeface="+mn-lt"/>
              </a:rPr>
              <a:t>şapka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err="1">
                <a:latin typeface="Georgia Pro"/>
                <a:ea typeface="+mn-lt"/>
                <a:cs typeface="+mn-lt"/>
              </a:rPr>
              <a:t>dönüşümü</a:t>
            </a:r>
            <a:r>
              <a:rPr lang="en-US" dirty="0">
                <a:latin typeface="Georgia Pro"/>
                <a:ea typeface="+mn-lt"/>
                <a:cs typeface="+mn-lt"/>
              </a:rPr>
              <a:t>, </a:t>
            </a:r>
            <a:r>
              <a:rPr lang="en-US" err="1">
                <a:latin typeface="Georgia Pro"/>
                <a:ea typeface="+mn-lt"/>
                <a:cs typeface="+mn-lt"/>
              </a:rPr>
              <a:t>bir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err="1">
                <a:latin typeface="Georgia Pro"/>
                <a:ea typeface="+mn-lt"/>
                <a:cs typeface="+mn-lt"/>
              </a:rPr>
              <a:t>giriş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err="1">
                <a:latin typeface="Georgia Pro"/>
                <a:ea typeface="+mn-lt"/>
                <a:cs typeface="+mn-lt"/>
              </a:rPr>
              <a:t>görüntüsüne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err="1">
                <a:latin typeface="Georgia Pro"/>
                <a:ea typeface="+mn-lt"/>
                <a:cs typeface="+mn-lt"/>
              </a:rPr>
              <a:t>morfolojik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err="1">
                <a:latin typeface="Georgia Pro"/>
                <a:ea typeface="+mn-lt"/>
                <a:cs typeface="+mn-lt"/>
              </a:rPr>
              <a:t>bir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err="1">
                <a:latin typeface="Georgia Pro"/>
                <a:ea typeface="+mn-lt"/>
                <a:cs typeface="+mn-lt"/>
              </a:rPr>
              <a:t>kapama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err="1">
                <a:latin typeface="Georgia Pro"/>
                <a:ea typeface="+mn-lt"/>
                <a:cs typeface="+mn-lt"/>
              </a:rPr>
              <a:t>işlemi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err="1">
                <a:latin typeface="Georgia Pro"/>
                <a:ea typeface="+mn-lt"/>
                <a:cs typeface="+mn-lt"/>
              </a:rPr>
              <a:t>uygulandıktan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err="1">
                <a:latin typeface="Georgia Pro"/>
                <a:ea typeface="+mn-lt"/>
                <a:cs typeface="+mn-lt"/>
              </a:rPr>
              <a:t>sonra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err="1">
                <a:latin typeface="Georgia Pro"/>
                <a:ea typeface="+mn-lt"/>
                <a:cs typeface="+mn-lt"/>
              </a:rPr>
              <a:t>uygulama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err="1">
                <a:latin typeface="Georgia Pro"/>
                <a:ea typeface="+mn-lt"/>
                <a:cs typeface="+mn-lt"/>
              </a:rPr>
              <a:t>sonucunun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err="1">
                <a:latin typeface="Georgia Pro"/>
                <a:ea typeface="+mn-lt"/>
                <a:cs typeface="+mn-lt"/>
              </a:rPr>
              <a:t>orijinal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err="1">
                <a:latin typeface="Georgia Pro"/>
                <a:ea typeface="+mn-lt"/>
                <a:cs typeface="+mn-lt"/>
              </a:rPr>
              <a:t>giriş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err="1">
                <a:latin typeface="Georgia Pro"/>
                <a:ea typeface="+mn-lt"/>
                <a:cs typeface="+mn-lt"/>
              </a:rPr>
              <a:t>görüntüsünden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err="1">
                <a:latin typeface="Georgia Pro"/>
                <a:ea typeface="+mn-lt"/>
                <a:cs typeface="+mn-lt"/>
              </a:rPr>
              <a:t>çıkarılması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err="1">
                <a:latin typeface="Georgia Pro"/>
                <a:ea typeface="+mn-lt"/>
                <a:cs typeface="+mn-lt"/>
              </a:rPr>
              <a:t>işlemidir</a:t>
            </a:r>
            <a:r>
              <a:rPr lang="en-US" dirty="0">
                <a:latin typeface="Georgia Pro"/>
                <a:ea typeface="+mn-lt"/>
                <a:cs typeface="+mn-lt"/>
              </a:rPr>
              <a:t>.</a:t>
            </a:r>
            <a:endParaRPr lang="en-US" dirty="0">
              <a:latin typeface="Georgia Pr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1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F03A2E-B266-4817-B378-45B9DC3EC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C8210E2-5E9D-33B5-D955-42E23E8FC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7995" y="502561"/>
            <a:ext cx="3632046" cy="57072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2FDDB-12BA-4531-A762-4803DABD6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48153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FD916-3926-7B0E-FCEB-2CC940682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5044" y="431194"/>
            <a:ext cx="3809049" cy="35157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/>
            <a:r>
              <a:rPr lang="en-US" dirty="0">
                <a:latin typeface="Georgia Pro"/>
                <a:ea typeface="+mn-lt"/>
                <a:cs typeface="+mn-lt"/>
              </a:rPr>
              <a:t>Retina </a:t>
            </a:r>
            <a:r>
              <a:rPr lang="en-US" dirty="0" err="1">
                <a:latin typeface="Georgia Pro"/>
                <a:ea typeface="+mn-lt"/>
                <a:cs typeface="+mn-lt"/>
              </a:rPr>
              <a:t>kan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damarları</a:t>
            </a:r>
            <a:r>
              <a:rPr lang="en-US" dirty="0">
                <a:latin typeface="Georgia Pro"/>
                <a:ea typeface="+mn-lt"/>
                <a:cs typeface="+mn-lt"/>
              </a:rPr>
              <a:t>, retina </a:t>
            </a:r>
            <a:r>
              <a:rPr lang="en-US" dirty="0" err="1">
                <a:latin typeface="Georgia Pro"/>
                <a:ea typeface="+mn-lt"/>
                <a:cs typeface="+mn-lt"/>
              </a:rPr>
              <a:t>arka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planına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göre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daha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koyu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görünürler</a:t>
            </a:r>
            <a:r>
              <a:rPr lang="en-US" dirty="0">
                <a:latin typeface="Georgia Pro"/>
                <a:ea typeface="+mn-lt"/>
                <a:cs typeface="+mn-lt"/>
              </a:rPr>
              <a:t>. </a:t>
            </a:r>
            <a:r>
              <a:rPr lang="en-US" dirty="0" err="1">
                <a:latin typeface="Georgia Pro"/>
                <a:ea typeface="+mn-lt"/>
                <a:cs typeface="+mn-lt"/>
              </a:rPr>
              <a:t>Ancak</a:t>
            </a:r>
            <a:r>
              <a:rPr lang="en-US" dirty="0">
                <a:latin typeface="Georgia Pro"/>
                <a:ea typeface="+mn-lt"/>
                <a:cs typeface="+mn-lt"/>
              </a:rPr>
              <a:t>, </a:t>
            </a:r>
            <a:r>
              <a:rPr lang="en-US" dirty="0" err="1">
                <a:latin typeface="Georgia Pro"/>
                <a:ea typeface="+mn-lt"/>
                <a:cs typeface="+mn-lt"/>
              </a:rPr>
              <a:t>bazı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durumlarda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kan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damarlarının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merkez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çizgisi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bölgesinde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parlaklık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görünür</a:t>
            </a:r>
            <a:r>
              <a:rPr lang="en-US" dirty="0">
                <a:latin typeface="Georgia Pro"/>
                <a:ea typeface="+mn-lt"/>
                <a:cs typeface="+mn-lt"/>
              </a:rPr>
              <a:t>. Bu </a:t>
            </a:r>
            <a:r>
              <a:rPr lang="en-US" dirty="0" err="1">
                <a:latin typeface="Georgia Pro"/>
                <a:ea typeface="+mn-lt"/>
                <a:cs typeface="+mn-lt"/>
              </a:rPr>
              <a:t>görünüm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yansımalardan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kaynaklanmaktadır</a:t>
            </a:r>
            <a:r>
              <a:rPr lang="en-US" dirty="0">
                <a:latin typeface="Georgia Pro"/>
                <a:ea typeface="+mn-lt"/>
                <a:cs typeface="+mn-lt"/>
              </a:rPr>
              <a:t>. Bu </a:t>
            </a:r>
            <a:r>
              <a:rPr lang="en-US" dirty="0" err="1">
                <a:latin typeface="Georgia Pro"/>
                <a:ea typeface="+mn-lt"/>
                <a:cs typeface="+mn-lt"/>
              </a:rPr>
              <a:t>durumu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ortadan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kaldırmak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için</a:t>
            </a:r>
            <a:r>
              <a:rPr lang="en-US" dirty="0">
                <a:latin typeface="Georgia Pro"/>
                <a:ea typeface="+mn-lt"/>
                <a:cs typeface="+mn-lt"/>
              </a:rPr>
              <a:t> ilk </a:t>
            </a:r>
            <a:r>
              <a:rPr lang="en-US" dirty="0" err="1">
                <a:latin typeface="Georgia Pro"/>
                <a:ea typeface="+mn-lt"/>
                <a:cs typeface="+mn-lt"/>
              </a:rPr>
              <a:t>önce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morfolojik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açma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işlemi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uygulanır</a:t>
            </a:r>
            <a:r>
              <a:rPr lang="en-US" dirty="0">
                <a:latin typeface="Georgia Pro"/>
                <a:ea typeface="+mn-lt"/>
                <a:cs typeface="+mn-lt"/>
              </a:rPr>
              <a:t>.</a:t>
            </a:r>
            <a:endParaRPr lang="en-US">
              <a:latin typeface="Georgia Pro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8A4AF58-287F-650C-DE80-E11841A21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35" y="2666667"/>
            <a:ext cx="3807758" cy="1647931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C9404FE3-10A5-59B5-788D-7F415AFAD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76" y="4776885"/>
            <a:ext cx="3931023" cy="176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76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81459108-3633-41EF-A47B-40D5FF48E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8996" y="383054"/>
            <a:ext cx="3984251" cy="586011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883EA-BD5D-F7D8-AED0-AC26E1D08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436" y="3078331"/>
            <a:ext cx="4700345" cy="325009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700" dirty="0" err="1">
                <a:latin typeface="Georgia Pro"/>
                <a:ea typeface="+mn-lt"/>
                <a:cs typeface="+mn-lt"/>
              </a:rPr>
              <a:t>Üç</a:t>
            </a:r>
            <a:r>
              <a:rPr lang="en-US" sz="1700" dirty="0">
                <a:latin typeface="Georgia Pro"/>
                <a:ea typeface="+mn-lt"/>
                <a:cs typeface="+mn-lt"/>
              </a:rPr>
              <a:t> </a:t>
            </a:r>
            <a:r>
              <a:rPr lang="en-US" sz="1700" dirty="0" err="1">
                <a:latin typeface="Georgia Pro"/>
                <a:ea typeface="+mn-lt"/>
                <a:cs typeface="+mn-lt"/>
              </a:rPr>
              <a:t>farklı</a:t>
            </a:r>
            <a:r>
              <a:rPr lang="en-US" sz="1700" dirty="0">
                <a:latin typeface="Georgia Pro"/>
                <a:ea typeface="+mn-lt"/>
                <a:cs typeface="+mn-lt"/>
              </a:rPr>
              <a:t> </a:t>
            </a:r>
            <a:r>
              <a:rPr lang="en-US" sz="1700" dirty="0" err="1">
                <a:latin typeface="Georgia Pro"/>
                <a:ea typeface="+mn-lt"/>
                <a:cs typeface="+mn-lt"/>
              </a:rPr>
              <a:t>eşikleme</a:t>
            </a:r>
            <a:r>
              <a:rPr lang="en-US" sz="1700" dirty="0">
                <a:latin typeface="Georgia Pro"/>
                <a:ea typeface="+mn-lt"/>
                <a:cs typeface="+mn-lt"/>
              </a:rPr>
              <a:t> </a:t>
            </a:r>
            <a:r>
              <a:rPr lang="en-US" sz="1700" dirty="0" err="1">
                <a:latin typeface="Georgia Pro"/>
                <a:ea typeface="+mn-lt"/>
                <a:cs typeface="+mn-lt"/>
              </a:rPr>
              <a:t>algoritması</a:t>
            </a:r>
            <a:r>
              <a:rPr lang="en-US" sz="1700" dirty="0">
                <a:latin typeface="Georgia Pro"/>
                <a:ea typeface="+mn-lt"/>
                <a:cs typeface="+mn-lt"/>
              </a:rPr>
              <a:t> </a:t>
            </a:r>
            <a:r>
              <a:rPr lang="en-US" sz="1700" dirty="0" err="1">
                <a:latin typeface="Georgia Pro"/>
                <a:ea typeface="+mn-lt"/>
                <a:cs typeface="+mn-lt"/>
              </a:rPr>
              <a:t>iyileştirilmiş</a:t>
            </a:r>
            <a:r>
              <a:rPr lang="en-US" sz="1700" dirty="0">
                <a:latin typeface="Georgia Pro"/>
                <a:ea typeface="+mn-lt"/>
                <a:cs typeface="+mn-lt"/>
              </a:rPr>
              <a:t> fundus </a:t>
            </a:r>
            <a:r>
              <a:rPr lang="en-US" sz="1700" dirty="0" err="1">
                <a:latin typeface="Georgia Pro"/>
                <a:ea typeface="+mn-lt"/>
                <a:cs typeface="+mn-lt"/>
              </a:rPr>
              <a:t>görüntüleri</a:t>
            </a:r>
            <a:r>
              <a:rPr lang="en-US" sz="1700" dirty="0">
                <a:latin typeface="Georgia Pro"/>
                <a:ea typeface="+mn-lt"/>
                <a:cs typeface="+mn-lt"/>
              </a:rPr>
              <a:t> </a:t>
            </a:r>
            <a:r>
              <a:rPr lang="en-US" sz="1700" dirty="0" err="1">
                <a:latin typeface="Georgia Pro"/>
                <a:ea typeface="+mn-lt"/>
                <a:cs typeface="+mn-lt"/>
              </a:rPr>
              <a:t>üzerinde</a:t>
            </a:r>
            <a:r>
              <a:rPr lang="en-US" sz="1700" dirty="0">
                <a:latin typeface="Georgia Pro"/>
                <a:ea typeface="+mn-lt"/>
                <a:cs typeface="+mn-lt"/>
              </a:rPr>
              <a:t> </a:t>
            </a:r>
            <a:r>
              <a:rPr lang="en-US" sz="1700" dirty="0" err="1">
                <a:latin typeface="Georgia Pro"/>
                <a:ea typeface="+mn-lt"/>
                <a:cs typeface="+mn-lt"/>
              </a:rPr>
              <a:t>uygulanarak</a:t>
            </a:r>
            <a:r>
              <a:rPr lang="en-US" sz="1700" dirty="0">
                <a:latin typeface="Georgia Pro"/>
                <a:ea typeface="+mn-lt"/>
                <a:cs typeface="+mn-lt"/>
              </a:rPr>
              <a:t> damar </a:t>
            </a:r>
            <a:r>
              <a:rPr lang="en-US" sz="1700" dirty="0" err="1">
                <a:latin typeface="Georgia Pro"/>
                <a:ea typeface="+mn-lt"/>
                <a:cs typeface="+mn-lt"/>
              </a:rPr>
              <a:t>piksellerinin</a:t>
            </a:r>
            <a:r>
              <a:rPr lang="en-US" sz="1700" dirty="0">
                <a:latin typeface="Georgia Pro"/>
                <a:ea typeface="+mn-lt"/>
                <a:cs typeface="+mn-lt"/>
              </a:rPr>
              <a:t> </a:t>
            </a:r>
            <a:r>
              <a:rPr lang="en-US" sz="1700" dirty="0" err="1">
                <a:latin typeface="Georgia Pro"/>
                <a:ea typeface="+mn-lt"/>
                <a:cs typeface="+mn-lt"/>
              </a:rPr>
              <a:t>bölütlenmesi</a:t>
            </a:r>
            <a:r>
              <a:rPr lang="en-US" sz="1700" dirty="0">
                <a:latin typeface="Georgia Pro"/>
                <a:ea typeface="+mn-lt"/>
                <a:cs typeface="+mn-lt"/>
              </a:rPr>
              <a:t> </a:t>
            </a:r>
            <a:r>
              <a:rPr lang="en-US" sz="1700" dirty="0" err="1">
                <a:latin typeface="Georgia Pro"/>
                <a:ea typeface="+mn-lt"/>
                <a:cs typeface="+mn-lt"/>
              </a:rPr>
              <a:t>sağlanmıştır</a:t>
            </a:r>
            <a:r>
              <a:rPr lang="en-US" sz="1700" dirty="0">
                <a:latin typeface="Georgia Pro"/>
                <a:ea typeface="+mn-lt"/>
                <a:cs typeface="+mn-lt"/>
              </a:rPr>
              <a:t>. </a:t>
            </a:r>
            <a:r>
              <a:rPr lang="en-US" sz="1700" dirty="0" err="1">
                <a:latin typeface="Georgia Pro"/>
                <a:ea typeface="+mn-lt"/>
                <a:cs typeface="+mn-lt"/>
              </a:rPr>
              <a:t>İyileştirilmiş</a:t>
            </a:r>
            <a:r>
              <a:rPr lang="en-US" sz="1700" dirty="0">
                <a:latin typeface="Georgia Pro"/>
                <a:ea typeface="+mn-lt"/>
                <a:cs typeface="+mn-lt"/>
              </a:rPr>
              <a:t> </a:t>
            </a:r>
            <a:r>
              <a:rPr lang="en-US" sz="1700" dirty="0" err="1">
                <a:latin typeface="Georgia Pro"/>
                <a:ea typeface="+mn-lt"/>
                <a:cs typeface="+mn-lt"/>
              </a:rPr>
              <a:t>görüntüler</a:t>
            </a:r>
            <a:r>
              <a:rPr lang="en-US" sz="1700" dirty="0">
                <a:latin typeface="Georgia Pro"/>
                <a:ea typeface="+mn-lt"/>
                <a:cs typeface="+mn-lt"/>
              </a:rPr>
              <a:t> </a:t>
            </a:r>
            <a:r>
              <a:rPr lang="en-US" sz="1700" dirty="0" err="1">
                <a:latin typeface="Georgia Pro"/>
                <a:ea typeface="+mn-lt"/>
                <a:cs typeface="+mn-lt"/>
              </a:rPr>
              <a:t>eşikleme</a:t>
            </a:r>
            <a:r>
              <a:rPr lang="en-US" sz="1700" dirty="0">
                <a:latin typeface="Georgia Pro"/>
                <a:ea typeface="+mn-lt"/>
                <a:cs typeface="+mn-lt"/>
              </a:rPr>
              <a:t> </a:t>
            </a:r>
            <a:r>
              <a:rPr lang="en-US" sz="1700" dirty="0" err="1">
                <a:latin typeface="Georgia Pro"/>
                <a:ea typeface="+mn-lt"/>
                <a:cs typeface="+mn-lt"/>
              </a:rPr>
              <a:t>işlemine</a:t>
            </a:r>
            <a:r>
              <a:rPr lang="en-US" sz="1700" dirty="0">
                <a:latin typeface="Georgia Pro"/>
                <a:ea typeface="+mn-lt"/>
                <a:cs typeface="+mn-lt"/>
              </a:rPr>
              <a:t> tabi </a:t>
            </a:r>
            <a:r>
              <a:rPr lang="en-US" sz="1700" dirty="0" err="1">
                <a:latin typeface="Georgia Pro"/>
                <a:ea typeface="+mn-lt"/>
                <a:cs typeface="+mn-lt"/>
              </a:rPr>
              <a:t>tutulduktan</a:t>
            </a:r>
            <a:r>
              <a:rPr lang="en-US" sz="1700" dirty="0">
                <a:latin typeface="Georgia Pro"/>
                <a:ea typeface="+mn-lt"/>
                <a:cs typeface="+mn-lt"/>
              </a:rPr>
              <a:t> </a:t>
            </a:r>
            <a:r>
              <a:rPr lang="en-US" sz="1700" dirty="0" err="1">
                <a:latin typeface="Georgia Pro"/>
                <a:ea typeface="+mn-lt"/>
                <a:cs typeface="+mn-lt"/>
              </a:rPr>
              <a:t>sonra</a:t>
            </a:r>
            <a:r>
              <a:rPr lang="en-US" sz="1700" dirty="0">
                <a:latin typeface="Georgia Pro"/>
                <a:ea typeface="+mn-lt"/>
                <a:cs typeface="+mn-lt"/>
              </a:rPr>
              <a:t> </a:t>
            </a:r>
            <a:r>
              <a:rPr lang="en-US" sz="1700" dirty="0" err="1">
                <a:latin typeface="Georgia Pro"/>
                <a:ea typeface="+mn-lt"/>
                <a:cs typeface="+mn-lt"/>
              </a:rPr>
              <a:t>çıktı</a:t>
            </a:r>
            <a:r>
              <a:rPr lang="en-US" sz="1700" dirty="0">
                <a:latin typeface="Georgia Pro"/>
                <a:ea typeface="+mn-lt"/>
                <a:cs typeface="+mn-lt"/>
              </a:rPr>
              <a:t> </a:t>
            </a:r>
            <a:r>
              <a:rPr lang="en-US" sz="1700" dirty="0" err="1">
                <a:latin typeface="Georgia Pro"/>
                <a:ea typeface="+mn-lt"/>
                <a:cs typeface="+mn-lt"/>
              </a:rPr>
              <a:t>görüntüleri</a:t>
            </a:r>
            <a:r>
              <a:rPr lang="en-US" sz="1700" dirty="0">
                <a:latin typeface="Georgia Pro"/>
                <a:ea typeface="+mn-lt"/>
                <a:cs typeface="+mn-lt"/>
              </a:rPr>
              <a:t> </a:t>
            </a:r>
            <a:r>
              <a:rPr lang="en-US" sz="1700" dirty="0" err="1">
                <a:latin typeface="Georgia Pro"/>
                <a:ea typeface="+mn-lt"/>
                <a:cs typeface="+mn-lt"/>
              </a:rPr>
              <a:t>üzerinde</a:t>
            </a:r>
            <a:r>
              <a:rPr lang="en-US" sz="1700" dirty="0">
                <a:latin typeface="Georgia Pro"/>
                <a:ea typeface="+mn-lt"/>
                <a:cs typeface="+mn-lt"/>
              </a:rPr>
              <a:t> </a:t>
            </a:r>
            <a:r>
              <a:rPr lang="en-US" sz="1700" dirty="0" err="1">
                <a:latin typeface="Georgia Pro"/>
                <a:ea typeface="+mn-lt"/>
                <a:cs typeface="+mn-lt"/>
              </a:rPr>
              <a:t>performans</a:t>
            </a:r>
            <a:r>
              <a:rPr lang="en-US" sz="1700" dirty="0">
                <a:latin typeface="Georgia Pro"/>
                <a:ea typeface="+mn-lt"/>
                <a:cs typeface="+mn-lt"/>
              </a:rPr>
              <a:t> </a:t>
            </a:r>
            <a:r>
              <a:rPr lang="en-US" sz="1700" dirty="0" err="1">
                <a:latin typeface="Georgia Pro"/>
                <a:ea typeface="+mn-lt"/>
                <a:cs typeface="+mn-lt"/>
              </a:rPr>
              <a:t>iyileştirilmesi</a:t>
            </a:r>
            <a:r>
              <a:rPr lang="en-US" sz="1700" dirty="0">
                <a:latin typeface="Georgia Pro"/>
                <a:ea typeface="+mn-lt"/>
                <a:cs typeface="+mn-lt"/>
              </a:rPr>
              <a:t> </a:t>
            </a:r>
            <a:r>
              <a:rPr lang="en-US" sz="1700" dirty="0" err="1">
                <a:latin typeface="Georgia Pro"/>
                <a:ea typeface="+mn-lt"/>
                <a:cs typeface="+mn-lt"/>
              </a:rPr>
              <a:t>yapılmıştır</a:t>
            </a:r>
            <a:r>
              <a:rPr lang="en-US" sz="1700" dirty="0">
                <a:latin typeface="Georgia Pro"/>
                <a:ea typeface="+mn-lt"/>
                <a:cs typeface="+mn-lt"/>
              </a:rPr>
              <a:t>. </a:t>
            </a:r>
            <a:r>
              <a:rPr lang="en-US" sz="1700" dirty="0" err="1">
                <a:latin typeface="Georgia Pro"/>
                <a:ea typeface="+mn-lt"/>
                <a:cs typeface="+mn-lt"/>
              </a:rPr>
              <a:t>Performans</a:t>
            </a:r>
            <a:r>
              <a:rPr lang="en-US" sz="1700" dirty="0">
                <a:latin typeface="Georgia Pro"/>
                <a:ea typeface="+mn-lt"/>
                <a:cs typeface="+mn-lt"/>
              </a:rPr>
              <a:t> </a:t>
            </a:r>
            <a:r>
              <a:rPr lang="en-US" sz="1700" dirty="0" err="1">
                <a:latin typeface="Georgia Pro"/>
                <a:ea typeface="+mn-lt"/>
                <a:cs typeface="+mn-lt"/>
              </a:rPr>
              <a:t>iyileştirme</a:t>
            </a:r>
            <a:r>
              <a:rPr lang="en-US" sz="1700" dirty="0">
                <a:latin typeface="Georgia Pro"/>
                <a:ea typeface="+mn-lt"/>
                <a:cs typeface="+mn-lt"/>
              </a:rPr>
              <a:t> </a:t>
            </a:r>
            <a:r>
              <a:rPr lang="en-US" sz="1700" dirty="0" err="1">
                <a:latin typeface="Georgia Pro"/>
                <a:ea typeface="+mn-lt"/>
                <a:cs typeface="+mn-lt"/>
              </a:rPr>
              <a:t>yönteminde</a:t>
            </a:r>
            <a:r>
              <a:rPr lang="en-US" sz="1700" dirty="0">
                <a:latin typeface="Georgia Pro"/>
                <a:ea typeface="+mn-lt"/>
                <a:cs typeface="+mn-lt"/>
              </a:rPr>
              <a:t> </a:t>
            </a:r>
            <a:r>
              <a:rPr lang="en-US" sz="1700" dirty="0" err="1">
                <a:latin typeface="Georgia Pro"/>
                <a:ea typeface="+mn-lt"/>
                <a:cs typeface="+mn-lt"/>
              </a:rPr>
              <a:t>damara</a:t>
            </a:r>
            <a:r>
              <a:rPr lang="en-US" sz="1700" dirty="0">
                <a:latin typeface="Georgia Pro"/>
                <a:ea typeface="+mn-lt"/>
                <a:cs typeface="+mn-lt"/>
              </a:rPr>
              <a:t> </a:t>
            </a:r>
            <a:r>
              <a:rPr lang="en-US" sz="1700" dirty="0" err="1">
                <a:latin typeface="Georgia Pro"/>
                <a:ea typeface="+mn-lt"/>
                <a:cs typeface="+mn-lt"/>
              </a:rPr>
              <a:t>ait</a:t>
            </a:r>
            <a:r>
              <a:rPr lang="en-US" sz="1700" dirty="0">
                <a:latin typeface="Georgia Pro"/>
                <a:ea typeface="+mn-lt"/>
                <a:cs typeface="+mn-lt"/>
              </a:rPr>
              <a:t> </a:t>
            </a:r>
            <a:r>
              <a:rPr lang="en-US" sz="1700" dirty="0" err="1">
                <a:latin typeface="Georgia Pro"/>
                <a:ea typeface="+mn-lt"/>
                <a:cs typeface="+mn-lt"/>
              </a:rPr>
              <a:t>olmayan</a:t>
            </a:r>
            <a:r>
              <a:rPr lang="en-US" sz="1700" dirty="0">
                <a:latin typeface="Georgia Pro"/>
                <a:ea typeface="+mn-lt"/>
                <a:cs typeface="+mn-lt"/>
              </a:rPr>
              <a:t> damar </a:t>
            </a:r>
            <a:r>
              <a:rPr lang="en-US" sz="1700" dirty="0" err="1">
                <a:latin typeface="Georgia Pro"/>
                <a:ea typeface="+mn-lt"/>
                <a:cs typeface="+mn-lt"/>
              </a:rPr>
              <a:t>benzeri</a:t>
            </a:r>
            <a:r>
              <a:rPr lang="en-US" sz="1700" dirty="0">
                <a:latin typeface="Georgia Pro"/>
                <a:ea typeface="+mn-lt"/>
                <a:cs typeface="+mn-lt"/>
              </a:rPr>
              <a:t> </a:t>
            </a:r>
            <a:r>
              <a:rPr lang="en-US" sz="1700" dirty="0" err="1">
                <a:latin typeface="Georgia Pro"/>
                <a:ea typeface="+mn-lt"/>
                <a:cs typeface="+mn-lt"/>
              </a:rPr>
              <a:t>görüntüler</a:t>
            </a:r>
            <a:r>
              <a:rPr lang="en-US" sz="1700" dirty="0">
                <a:latin typeface="Georgia Pro"/>
                <a:ea typeface="+mn-lt"/>
                <a:cs typeface="+mn-lt"/>
              </a:rPr>
              <a:t> </a:t>
            </a:r>
            <a:r>
              <a:rPr lang="en-US" sz="1700" dirty="0" err="1">
                <a:latin typeface="Georgia Pro"/>
                <a:ea typeface="+mn-lt"/>
                <a:cs typeface="+mn-lt"/>
              </a:rPr>
              <a:t>morfolojik</a:t>
            </a:r>
            <a:r>
              <a:rPr lang="en-US" sz="1700" dirty="0">
                <a:latin typeface="Georgia Pro"/>
                <a:ea typeface="+mn-lt"/>
                <a:cs typeface="+mn-lt"/>
              </a:rPr>
              <a:t> </a:t>
            </a:r>
            <a:r>
              <a:rPr lang="en-US" sz="1700" dirty="0" err="1">
                <a:latin typeface="Georgia Pro"/>
                <a:ea typeface="+mn-lt"/>
                <a:cs typeface="+mn-lt"/>
              </a:rPr>
              <a:t>işlemler</a:t>
            </a:r>
            <a:r>
              <a:rPr lang="en-US" sz="1700" dirty="0">
                <a:latin typeface="Georgia Pro"/>
                <a:ea typeface="+mn-lt"/>
                <a:cs typeface="+mn-lt"/>
              </a:rPr>
              <a:t> </a:t>
            </a:r>
            <a:r>
              <a:rPr lang="en-US" sz="1700" dirty="0" err="1">
                <a:latin typeface="Georgia Pro"/>
                <a:ea typeface="+mn-lt"/>
                <a:cs typeface="+mn-lt"/>
              </a:rPr>
              <a:t>kullanılarak</a:t>
            </a:r>
            <a:r>
              <a:rPr lang="en-US" sz="1700" dirty="0">
                <a:latin typeface="Georgia Pro"/>
                <a:ea typeface="+mn-lt"/>
                <a:cs typeface="+mn-lt"/>
              </a:rPr>
              <a:t> yok </a:t>
            </a:r>
            <a:r>
              <a:rPr lang="en-US" sz="1700" dirty="0" err="1">
                <a:latin typeface="Georgia Pro"/>
                <a:ea typeface="+mn-lt"/>
                <a:cs typeface="+mn-lt"/>
              </a:rPr>
              <a:t>edilmiştir</a:t>
            </a:r>
            <a:r>
              <a:rPr lang="en-US" sz="1700" dirty="0">
                <a:latin typeface="Georgia Pro"/>
                <a:ea typeface="+mn-lt"/>
                <a:cs typeface="+mn-lt"/>
              </a:rPr>
              <a:t>. Bu </a:t>
            </a:r>
            <a:r>
              <a:rPr lang="en-US" sz="1700" dirty="0" err="1">
                <a:latin typeface="Georgia Pro"/>
                <a:ea typeface="+mn-lt"/>
                <a:cs typeface="+mn-lt"/>
              </a:rPr>
              <a:t>aşama</a:t>
            </a:r>
            <a:r>
              <a:rPr lang="en-US" sz="1700" dirty="0">
                <a:latin typeface="Georgia Pro"/>
                <a:ea typeface="+mn-lt"/>
                <a:cs typeface="+mn-lt"/>
              </a:rPr>
              <a:t> </a:t>
            </a:r>
            <a:r>
              <a:rPr lang="en-US" sz="1700" dirty="0" err="1">
                <a:latin typeface="Georgia Pro"/>
                <a:ea typeface="+mn-lt"/>
                <a:cs typeface="+mn-lt"/>
              </a:rPr>
              <a:t>bağlı</a:t>
            </a:r>
            <a:r>
              <a:rPr lang="en-US" sz="1700" dirty="0">
                <a:latin typeface="Georgia Pro"/>
                <a:ea typeface="+mn-lt"/>
                <a:cs typeface="+mn-lt"/>
              </a:rPr>
              <a:t> </a:t>
            </a:r>
            <a:r>
              <a:rPr lang="en-US" sz="1700" dirty="0" err="1">
                <a:latin typeface="Georgia Pro"/>
                <a:ea typeface="+mn-lt"/>
                <a:cs typeface="+mn-lt"/>
              </a:rPr>
              <a:t>bileşen</a:t>
            </a:r>
            <a:r>
              <a:rPr lang="en-US" sz="1700" dirty="0">
                <a:latin typeface="Georgia Pro"/>
                <a:ea typeface="+mn-lt"/>
                <a:cs typeface="+mn-lt"/>
              </a:rPr>
              <a:t> </a:t>
            </a:r>
            <a:r>
              <a:rPr lang="en-US" sz="1700" dirty="0" err="1">
                <a:latin typeface="Georgia Pro"/>
                <a:ea typeface="+mn-lt"/>
                <a:cs typeface="+mn-lt"/>
              </a:rPr>
              <a:t>analizi</a:t>
            </a:r>
            <a:r>
              <a:rPr lang="en-US" sz="1700" dirty="0">
                <a:latin typeface="Georgia Pro"/>
                <a:ea typeface="+mn-lt"/>
                <a:cs typeface="+mn-lt"/>
              </a:rPr>
              <a:t> </a:t>
            </a:r>
            <a:r>
              <a:rPr lang="en-US" sz="1700" dirty="0" err="1">
                <a:latin typeface="Georgia Pro"/>
                <a:ea typeface="+mn-lt"/>
                <a:cs typeface="+mn-lt"/>
              </a:rPr>
              <a:t>kullanılarak</a:t>
            </a:r>
            <a:r>
              <a:rPr lang="en-US" sz="1700" dirty="0">
                <a:latin typeface="Georgia Pro"/>
                <a:ea typeface="+mn-lt"/>
                <a:cs typeface="+mn-lt"/>
              </a:rPr>
              <a:t> </a:t>
            </a:r>
            <a:r>
              <a:rPr lang="en-US" sz="1700" dirty="0" err="1">
                <a:latin typeface="Georgia Pro"/>
                <a:ea typeface="+mn-lt"/>
                <a:cs typeface="+mn-lt"/>
              </a:rPr>
              <a:t>önce</a:t>
            </a:r>
            <a:r>
              <a:rPr lang="en-US" sz="1700" dirty="0">
                <a:latin typeface="Georgia Pro"/>
                <a:ea typeface="+mn-lt"/>
                <a:cs typeface="+mn-lt"/>
              </a:rPr>
              <a:t> </a:t>
            </a:r>
            <a:r>
              <a:rPr lang="en-US" sz="1700" dirty="0" err="1">
                <a:latin typeface="Georgia Pro"/>
                <a:ea typeface="+mn-lt"/>
                <a:cs typeface="+mn-lt"/>
              </a:rPr>
              <a:t>küçük</a:t>
            </a:r>
            <a:r>
              <a:rPr lang="en-US" sz="1700" dirty="0">
                <a:latin typeface="Georgia Pro"/>
                <a:ea typeface="+mn-lt"/>
                <a:cs typeface="+mn-lt"/>
              </a:rPr>
              <a:t> </a:t>
            </a:r>
            <a:r>
              <a:rPr lang="en-US" sz="1700" dirty="0" err="1">
                <a:latin typeface="Georgia Pro"/>
                <a:ea typeface="+mn-lt"/>
                <a:cs typeface="+mn-lt"/>
              </a:rPr>
              <a:t>nesneler</a:t>
            </a:r>
            <a:r>
              <a:rPr lang="en-US" sz="1700" dirty="0">
                <a:latin typeface="Georgia Pro"/>
                <a:ea typeface="+mn-lt"/>
                <a:cs typeface="+mn-lt"/>
              </a:rPr>
              <a:t> </a:t>
            </a:r>
            <a:r>
              <a:rPr lang="en-US" sz="1700" dirty="0" err="1">
                <a:latin typeface="Georgia Pro"/>
                <a:ea typeface="+mn-lt"/>
                <a:cs typeface="+mn-lt"/>
              </a:rPr>
              <a:t>silinmiş</a:t>
            </a:r>
            <a:r>
              <a:rPr lang="en-US" sz="1700" dirty="0">
                <a:latin typeface="Georgia Pro"/>
                <a:ea typeface="+mn-lt"/>
                <a:cs typeface="+mn-lt"/>
              </a:rPr>
              <a:t> </a:t>
            </a:r>
            <a:r>
              <a:rPr lang="en-US" sz="1700" dirty="0" err="1">
                <a:latin typeface="Georgia Pro"/>
                <a:ea typeface="+mn-lt"/>
                <a:cs typeface="+mn-lt"/>
              </a:rPr>
              <a:t>daha</a:t>
            </a:r>
            <a:r>
              <a:rPr lang="en-US" sz="1700" dirty="0">
                <a:latin typeface="Georgia Pro"/>
                <a:ea typeface="+mn-lt"/>
                <a:cs typeface="+mn-lt"/>
              </a:rPr>
              <a:t> </a:t>
            </a:r>
            <a:r>
              <a:rPr lang="en-US" sz="1700" dirty="0" err="1">
                <a:latin typeface="Georgia Pro"/>
                <a:ea typeface="+mn-lt"/>
                <a:cs typeface="+mn-lt"/>
              </a:rPr>
              <a:t>sonrada</a:t>
            </a:r>
            <a:r>
              <a:rPr lang="en-US" sz="1700" dirty="0">
                <a:latin typeface="Georgia Pro"/>
                <a:ea typeface="+mn-lt"/>
                <a:cs typeface="+mn-lt"/>
              </a:rPr>
              <a:t> </a:t>
            </a:r>
            <a:r>
              <a:rPr lang="en-US" sz="1700" dirty="0" err="1">
                <a:latin typeface="Georgia Pro"/>
                <a:ea typeface="+mn-lt"/>
                <a:cs typeface="+mn-lt"/>
              </a:rPr>
              <a:t>damardan</a:t>
            </a:r>
            <a:r>
              <a:rPr lang="en-US" sz="1700" dirty="0">
                <a:latin typeface="Georgia Pro"/>
                <a:ea typeface="+mn-lt"/>
                <a:cs typeface="+mn-lt"/>
              </a:rPr>
              <a:t> </a:t>
            </a:r>
            <a:r>
              <a:rPr lang="en-US" sz="1700" dirty="0" err="1">
                <a:latin typeface="Georgia Pro"/>
                <a:ea typeface="+mn-lt"/>
                <a:cs typeface="+mn-lt"/>
              </a:rPr>
              <a:t>kopuk</a:t>
            </a:r>
            <a:r>
              <a:rPr lang="en-US" sz="1700" dirty="0">
                <a:latin typeface="Georgia Pro"/>
                <a:ea typeface="+mn-lt"/>
                <a:cs typeface="+mn-lt"/>
              </a:rPr>
              <a:t> </a:t>
            </a:r>
            <a:r>
              <a:rPr lang="en-US" sz="1700" dirty="0" err="1">
                <a:latin typeface="Georgia Pro"/>
                <a:ea typeface="+mn-lt"/>
                <a:cs typeface="+mn-lt"/>
              </a:rPr>
              <a:t>küçük</a:t>
            </a:r>
            <a:r>
              <a:rPr lang="en-US" sz="1700" dirty="0">
                <a:latin typeface="Georgia Pro"/>
                <a:ea typeface="+mn-lt"/>
                <a:cs typeface="+mn-lt"/>
              </a:rPr>
              <a:t> </a:t>
            </a:r>
            <a:r>
              <a:rPr lang="en-US" sz="1700" dirty="0" err="1">
                <a:latin typeface="Georgia Pro"/>
                <a:ea typeface="+mn-lt"/>
                <a:cs typeface="+mn-lt"/>
              </a:rPr>
              <a:t>boşluklar</a:t>
            </a:r>
            <a:r>
              <a:rPr lang="en-US" sz="1700" dirty="0">
                <a:latin typeface="Georgia Pro"/>
                <a:ea typeface="+mn-lt"/>
                <a:cs typeface="+mn-lt"/>
              </a:rPr>
              <a:t> </a:t>
            </a:r>
            <a:r>
              <a:rPr lang="en-US" sz="1700" dirty="0" err="1">
                <a:latin typeface="Georgia Pro"/>
                <a:ea typeface="+mn-lt"/>
                <a:cs typeface="+mn-lt"/>
              </a:rPr>
              <a:t>doldurulmuştur</a:t>
            </a:r>
            <a:r>
              <a:rPr lang="en-US" sz="1700" dirty="0">
                <a:latin typeface="Georgia Pro"/>
                <a:ea typeface="+mn-lt"/>
                <a:cs typeface="+mn-lt"/>
              </a:rPr>
              <a:t>.</a:t>
            </a:r>
            <a:endParaRPr lang="en-US" sz="1700">
              <a:latin typeface="Georgia Pro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C0DFA3F-6C39-7C61-FC09-57FC95815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06" y="221578"/>
            <a:ext cx="3987052" cy="276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32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8254-1D80-4A80-D38C-99C924773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sonuçlar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96E04-6DF0-3AFF-F02A-C9976CBE0F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latin typeface="Georgia Pro"/>
                <a:ea typeface="+mn-lt"/>
                <a:cs typeface="+mn-lt"/>
              </a:rPr>
              <a:t>Bu </a:t>
            </a:r>
            <a:r>
              <a:rPr lang="en-US" dirty="0" err="1">
                <a:latin typeface="Georgia Pro"/>
                <a:ea typeface="+mn-lt"/>
                <a:cs typeface="+mn-lt"/>
              </a:rPr>
              <a:t>makalede</a:t>
            </a:r>
            <a:r>
              <a:rPr lang="en-US" dirty="0">
                <a:latin typeface="Georgia Pro"/>
                <a:ea typeface="+mn-lt"/>
                <a:cs typeface="+mn-lt"/>
              </a:rPr>
              <a:t>, </a:t>
            </a:r>
            <a:r>
              <a:rPr lang="en-US" dirty="0" err="1">
                <a:latin typeface="Georgia Pro"/>
                <a:ea typeface="+mn-lt"/>
                <a:cs typeface="+mn-lt"/>
              </a:rPr>
              <a:t>paylaşıma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açık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olarak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sunulan</a:t>
            </a:r>
            <a:r>
              <a:rPr lang="en-US" dirty="0">
                <a:latin typeface="Georgia Pro"/>
                <a:ea typeface="+mn-lt"/>
                <a:cs typeface="+mn-lt"/>
              </a:rPr>
              <a:t> DRIVE </a:t>
            </a:r>
            <a:r>
              <a:rPr lang="en-US" dirty="0" err="1">
                <a:latin typeface="Georgia Pro"/>
                <a:ea typeface="+mn-lt"/>
                <a:cs typeface="+mn-lt"/>
              </a:rPr>
              <a:t>veri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seti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üzerinde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morfolojik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işlemlere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dayalı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bir</a:t>
            </a:r>
            <a:r>
              <a:rPr lang="en-US" dirty="0">
                <a:latin typeface="Georgia Pro"/>
                <a:ea typeface="+mn-lt"/>
                <a:cs typeface="+mn-lt"/>
              </a:rPr>
              <a:t> damar </a:t>
            </a:r>
            <a:r>
              <a:rPr lang="en-US" dirty="0" err="1">
                <a:latin typeface="Georgia Pro"/>
                <a:ea typeface="+mn-lt"/>
                <a:cs typeface="+mn-lt"/>
              </a:rPr>
              <a:t>iyileştirme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yöntemi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kullanılmıştır</a:t>
            </a:r>
            <a:r>
              <a:rPr lang="en-US" dirty="0">
                <a:latin typeface="Georgia Pro"/>
                <a:ea typeface="+mn-lt"/>
                <a:cs typeface="+mn-lt"/>
              </a:rPr>
              <a:t>. Damar </a:t>
            </a:r>
            <a:r>
              <a:rPr lang="en-US" dirty="0" err="1">
                <a:latin typeface="Georgia Pro"/>
                <a:ea typeface="+mn-lt"/>
                <a:cs typeface="+mn-lt"/>
              </a:rPr>
              <a:t>iyileştirme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aşamasından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sonra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Çoklu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Eşikleme</a:t>
            </a:r>
            <a:r>
              <a:rPr lang="en-US" dirty="0">
                <a:latin typeface="Georgia Pro"/>
                <a:ea typeface="+mn-lt"/>
                <a:cs typeface="+mn-lt"/>
              </a:rPr>
              <a:t>, </a:t>
            </a:r>
            <a:r>
              <a:rPr lang="en-US" dirty="0" err="1">
                <a:latin typeface="Georgia Pro"/>
                <a:ea typeface="+mn-lt"/>
                <a:cs typeface="+mn-lt"/>
              </a:rPr>
              <a:t>Bulanık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Mantık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Tabanlı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Eşikleme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ve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Maksimum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Eşikleme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yöntemleri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kullanılarak</a:t>
            </a:r>
            <a:r>
              <a:rPr lang="en-US" dirty="0">
                <a:latin typeface="Georgia Pro"/>
                <a:ea typeface="+mn-lt"/>
                <a:cs typeface="+mn-lt"/>
              </a:rPr>
              <a:t> damar </a:t>
            </a:r>
            <a:r>
              <a:rPr lang="en-US" dirty="0" err="1">
                <a:latin typeface="Georgia Pro"/>
                <a:ea typeface="+mn-lt"/>
                <a:cs typeface="+mn-lt"/>
              </a:rPr>
              <a:t>bölütlemesi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yapılmıştır</a:t>
            </a:r>
            <a:r>
              <a:rPr lang="en-US" dirty="0">
                <a:latin typeface="Georgia Pro"/>
                <a:ea typeface="+mn-lt"/>
                <a:cs typeface="+mn-lt"/>
              </a:rPr>
              <a:t>. Bu </a:t>
            </a:r>
            <a:r>
              <a:rPr lang="en-US" dirty="0" err="1">
                <a:latin typeface="Georgia Pro"/>
                <a:ea typeface="+mn-lt"/>
                <a:cs typeface="+mn-lt"/>
              </a:rPr>
              <a:t>yöntem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temelde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morfolojik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işlemlere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dayanmış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olsa</a:t>
            </a:r>
            <a:r>
              <a:rPr lang="en-US" dirty="0">
                <a:latin typeface="Georgia Pro"/>
                <a:ea typeface="+mn-lt"/>
                <a:cs typeface="+mn-lt"/>
              </a:rPr>
              <a:t> da </a:t>
            </a:r>
            <a:r>
              <a:rPr lang="en-US" dirty="0" err="1">
                <a:latin typeface="Georgia Pro"/>
                <a:ea typeface="+mn-lt"/>
                <a:cs typeface="+mn-lt"/>
              </a:rPr>
              <a:t>asıl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amaç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eşikleme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algoritmalarının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yöntem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üzerindeki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performanslarının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karşılaştırılmasıdır</a:t>
            </a:r>
            <a:r>
              <a:rPr lang="en-US" dirty="0">
                <a:latin typeface="Georgia Pro"/>
                <a:ea typeface="+mn-lt"/>
                <a:cs typeface="+mn-lt"/>
              </a:rPr>
              <a:t>. </a:t>
            </a:r>
            <a:endParaRPr lang="en-US">
              <a:latin typeface="Georgia Pro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2517D7-D0FC-6B5E-4D02-0BB75AE6B2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 err="1">
                <a:latin typeface="Georgia Pro"/>
                <a:ea typeface="+mn-lt"/>
                <a:cs typeface="+mn-lt"/>
              </a:rPr>
              <a:t>Eşikleme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yöntemleri</a:t>
            </a:r>
            <a:r>
              <a:rPr lang="en-US" dirty="0">
                <a:latin typeface="Georgia Pro"/>
                <a:ea typeface="+mn-lt"/>
                <a:cs typeface="+mn-lt"/>
              </a:rPr>
              <a:t>, </a:t>
            </a:r>
            <a:r>
              <a:rPr lang="en-US" dirty="0" err="1">
                <a:latin typeface="Georgia Pro"/>
                <a:ea typeface="+mn-lt"/>
                <a:cs typeface="+mn-lt"/>
              </a:rPr>
              <a:t>doğası</a:t>
            </a:r>
            <a:r>
              <a:rPr lang="en-US" dirty="0">
                <a:latin typeface="Georgia Pro"/>
                <a:ea typeface="+mn-lt"/>
                <a:cs typeface="+mn-lt"/>
              </a:rPr>
              <a:t> ne </a:t>
            </a:r>
            <a:r>
              <a:rPr lang="en-US" dirty="0" err="1">
                <a:latin typeface="Georgia Pro"/>
                <a:ea typeface="+mn-lt"/>
                <a:cs typeface="+mn-lt"/>
              </a:rPr>
              <a:t>olursa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olsun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tüm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veriler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üzerinde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kullanılabilir</a:t>
            </a:r>
            <a:r>
              <a:rPr lang="en-US" dirty="0">
                <a:latin typeface="Georgia Pro"/>
                <a:ea typeface="+mn-lt"/>
                <a:cs typeface="+mn-lt"/>
              </a:rPr>
              <a:t>. </a:t>
            </a:r>
            <a:r>
              <a:rPr lang="en-US" dirty="0" err="1">
                <a:latin typeface="Georgia Pro"/>
                <a:ea typeface="+mn-lt"/>
                <a:cs typeface="+mn-lt"/>
              </a:rPr>
              <a:t>Ancak</a:t>
            </a:r>
            <a:r>
              <a:rPr lang="en-US" dirty="0">
                <a:latin typeface="Georgia Pro"/>
                <a:ea typeface="+mn-lt"/>
                <a:cs typeface="+mn-lt"/>
              </a:rPr>
              <a:t>, </a:t>
            </a:r>
            <a:r>
              <a:rPr lang="en-US" dirty="0" err="1">
                <a:latin typeface="Georgia Pro"/>
                <a:ea typeface="+mn-lt"/>
                <a:cs typeface="+mn-lt"/>
              </a:rPr>
              <a:t>farklı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eşikleme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yöntemlerinin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aynı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iyileştirilmiş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görüntü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üzerinde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farklı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sonuçlar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verdiği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gözlemlenmiştir</a:t>
            </a:r>
            <a:r>
              <a:rPr lang="en-US" dirty="0">
                <a:latin typeface="Georgia Pro"/>
                <a:ea typeface="+mn-lt"/>
                <a:cs typeface="+mn-lt"/>
              </a:rPr>
              <a:t>. Bu </a:t>
            </a:r>
            <a:r>
              <a:rPr lang="en-US" dirty="0" err="1">
                <a:latin typeface="Georgia Pro"/>
                <a:ea typeface="+mn-lt"/>
                <a:cs typeface="+mn-lt"/>
              </a:rPr>
              <a:t>makalede</a:t>
            </a:r>
            <a:r>
              <a:rPr lang="en-US" dirty="0">
                <a:latin typeface="Georgia Pro"/>
                <a:ea typeface="+mn-lt"/>
                <a:cs typeface="+mn-lt"/>
              </a:rPr>
              <a:t>, </a:t>
            </a:r>
            <a:r>
              <a:rPr lang="en-US" dirty="0" err="1">
                <a:latin typeface="Georgia Pro"/>
                <a:ea typeface="+mn-lt"/>
                <a:cs typeface="+mn-lt"/>
              </a:rPr>
              <a:t>Bulanık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Mantık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Tabanlı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Eşikleme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yönteminin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ortalama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doğruluk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oranı</a:t>
            </a:r>
            <a:r>
              <a:rPr lang="en-US" dirty="0">
                <a:latin typeface="Georgia Pro"/>
                <a:ea typeface="+mn-lt"/>
                <a:cs typeface="+mn-lt"/>
              </a:rPr>
              <a:t> 0.952 </a:t>
            </a:r>
            <a:r>
              <a:rPr lang="en-US" dirty="0" err="1">
                <a:latin typeface="Georgia Pro"/>
                <a:ea typeface="+mn-lt"/>
                <a:cs typeface="+mn-lt"/>
              </a:rPr>
              <a:t>olarak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hesaplanmış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ve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diğer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iki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eşikleme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yönteminden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daha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yüksek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bir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değere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sahip</a:t>
            </a:r>
            <a:r>
              <a:rPr lang="en-US" dirty="0">
                <a:latin typeface="Georgia Pro"/>
                <a:ea typeface="+mn-lt"/>
                <a:cs typeface="+mn-lt"/>
              </a:rPr>
              <a:t> </a:t>
            </a:r>
            <a:r>
              <a:rPr lang="en-US" dirty="0" err="1">
                <a:latin typeface="Georgia Pro"/>
                <a:ea typeface="+mn-lt"/>
                <a:cs typeface="+mn-lt"/>
              </a:rPr>
              <a:t>olmuştur</a:t>
            </a:r>
            <a:r>
              <a:rPr lang="en-US" dirty="0">
                <a:latin typeface="Georgia Pro"/>
                <a:ea typeface="+mn-lt"/>
                <a:cs typeface="+mn-lt"/>
              </a:rPr>
              <a:t>. </a:t>
            </a:r>
            <a:endParaRPr lang="en-US">
              <a:latin typeface="Georgia Pro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433910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LightSeedRightStep">
      <a:dk1>
        <a:srgbClr val="000000"/>
      </a:dk1>
      <a:lt1>
        <a:srgbClr val="FFFFFF"/>
      </a:lt1>
      <a:dk2>
        <a:srgbClr val="412D24"/>
      </a:dk2>
      <a:lt2>
        <a:srgbClr val="E2E6E8"/>
      </a:lt2>
      <a:accent1>
        <a:srgbClr val="BF9989"/>
      </a:accent1>
      <a:accent2>
        <a:srgbClr val="AFA078"/>
      </a:accent2>
      <a:accent3>
        <a:srgbClr val="A1A77E"/>
      </a:accent3>
      <a:accent4>
        <a:srgbClr val="8DAA74"/>
      </a:accent4>
      <a:accent5>
        <a:srgbClr val="83AC81"/>
      </a:accent5>
      <a:accent6>
        <a:srgbClr val="77AE8C"/>
      </a:accent6>
      <a:hlink>
        <a:srgbClr val="5E899C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ArchwayVTI</vt:lpstr>
      <vt:lpstr>Retina Kan Damarlarını Çıkarmak İçin Eşikleme Temelli Morfolojik Bir Yöntem </vt:lpstr>
      <vt:lpstr>kısaca</vt:lpstr>
      <vt:lpstr>kısaca</vt:lpstr>
      <vt:lpstr>giris</vt:lpstr>
      <vt:lpstr>PowerPoint Presentation</vt:lpstr>
      <vt:lpstr>Metaryel ve metod</vt:lpstr>
      <vt:lpstr>PowerPoint Presentation</vt:lpstr>
      <vt:lpstr>PowerPoint Presentation</vt:lpstr>
      <vt:lpstr>sonuçlar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244</cp:revision>
  <dcterms:created xsi:type="dcterms:W3CDTF">2022-12-15T13:57:47Z</dcterms:created>
  <dcterms:modified xsi:type="dcterms:W3CDTF">2022-12-15T14:56:08Z</dcterms:modified>
</cp:coreProperties>
</file>